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840" r:id="rId4"/>
    <p:sldMasterId id="2147483852" r:id="rId5"/>
  </p:sldMasterIdLst>
  <p:sldIdLst>
    <p:sldId id="256" r:id="rId6"/>
    <p:sldId id="265" r:id="rId7"/>
    <p:sldId id="259" r:id="rId8"/>
    <p:sldId id="263" r:id="rId9"/>
    <p:sldId id="264" r:id="rId10"/>
    <p:sldId id="261" r:id="rId11"/>
    <p:sldId id="262" r:id="rId12"/>
    <p:sldId id="285" r:id="rId13"/>
    <p:sldId id="284" r:id="rId14"/>
    <p:sldId id="267" r:id="rId15"/>
    <p:sldId id="281" r:id="rId16"/>
    <p:sldId id="280" r:id="rId17"/>
    <p:sldId id="26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23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43"/>
  </p:normalViewPr>
  <p:slideViewPr>
    <p:cSldViewPr snapToGrid="0" snapToObjects="1">
      <p:cViewPr>
        <p:scale>
          <a:sx n="110" d="100"/>
          <a:sy n="110" d="100"/>
        </p:scale>
        <p:origin x="978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F61D9-0487-41F3-896A-B8EDC4749B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0E8657-5F31-4E3F-B58F-2EAE5E9F5790}">
      <dgm:prSet phldrT="[Texte]" custT="1"/>
      <dgm:spPr>
        <a:xfrm>
          <a:off x="1661657" y="2027"/>
          <a:ext cx="4339547" cy="35311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Directeur</a:t>
          </a:r>
          <a:r>
            <a:rPr lang="fr-FR" sz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 centre </a:t>
          </a:r>
          <a:endParaRPr lang="fr-F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E5E74F-B6AF-4C3A-8D58-E91768FB5CC2}" type="parTrans" cxnId="{4FD7E8A9-8FDF-40BE-9972-57766250B8AC}">
      <dgm:prSet/>
      <dgm:spPr/>
      <dgm:t>
        <a:bodyPr/>
        <a:lstStyle/>
        <a:p>
          <a:endParaRPr lang="fr-FR"/>
        </a:p>
      </dgm:t>
    </dgm:pt>
    <dgm:pt modelId="{2B6D84C5-8516-4672-9E4A-5776FEDC828D}" type="sibTrans" cxnId="{4FD7E8A9-8FDF-40BE-9972-57766250B8AC}">
      <dgm:prSet/>
      <dgm:spPr/>
      <dgm:t>
        <a:bodyPr/>
        <a:lstStyle/>
        <a:p>
          <a:endParaRPr lang="fr-FR"/>
        </a:p>
      </dgm:t>
    </dgm:pt>
    <dgm:pt modelId="{A1A1502C-A2B1-4957-BE4E-B586F5E5EB17}" type="asst">
      <dgm:prSet phldrT="[Texte]" custT="1"/>
      <dgm:spPr>
        <a:xfrm>
          <a:off x="1728007" y="503452"/>
          <a:ext cx="2029268" cy="35311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Conseiller éducatif </a:t>
          </a:r>
          <a:endParaRPr lang="fr-F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98B99B7-CABC-4E44-AB0E-934A0ADD0EB9}" type="parTrans" cxnId="{6A396F72-5A2C-4444-A673-3CC118EFE30A}">
      <dgm:prSet/>
      <dgm:spPr>
        <a:xfrm>
          <a:off x="3711556" y="355143"/>
          <a:ext cx="91440" cy="324867"/>
        </a:xfrm>
        <a:custGeom>
          <a:avLst/>
          <a:gdLst/>
          <a:ahLst/>
          <a:cxnLst/>
          <a:rect l="0" t="0" r="0" b="0"/>
          <a:pathLst>
            <a:path>
              <a:moveTo>
                <a:pt x="119874" y="0"/>
              </a:moveTo>
              <a:lnTo>
                <a:pt x="119874" y="324867"/>
              </a:lnTo>
              <a:lnTo>
                <a:pt x="45720" y="3248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45C8F649-0532-43D2-BA74-5BD57491AC0F}" type="sibTrans" cxnId="{6A396F72-5A2C-4444-A673-3CC118EFE30A}">
      <dgm:prSet/>
      <dgm:spPr/>
      <dgm:t>
        <a:bodyPr/>
        <a:lstStyle/>
        <a:p>
          <a:endParaRPr lang="fr-FR"/>
        </a:p>
      </dgm:t>
    </dgm:pt>
    <dgm:pt modelId="{98F4529C-5515-448F-B7E1-37FCB58BCD40}">
      <dgm:prSet phldrT="[Texte]"/>
      <dgm:spPr>
        <a:xfrm>
          <a:off x="1104615" y="1004878"/>
          <a:ext cx="1267384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Compagnie A</a:t>
          </a:r>
        </a:p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Capitaine et son adjoint 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4A2E0C7-712A-4A1B-B354-5A21B72E7BE4}" type="parTrans" cxnId="{38D48BA4-C50E-455C-9D25-FC8C67EF6DD9}">
      <dgm:prSet/>
      <dgm:spPr>
        <a:xfrm>
          <a:off x="1738308" y="355143"/>
          <a:ext cx="2093122" cy="649734"/>
        </a:xfrm>
        <a:custGeom>
          <a:avLst/>
          <a:gdLst/>
          <a:ahLst/>
          <a:cxnLst/>
          <a:rect l="0" t="0" r="0" b="0"/>
          <a:pathLst>
            <a:path>
              <a:moveTo>
                <a:pt x="2093122" y="0"/>
              </a:moveTo>
              <a:lnTo>
                <a:pt x="2093122" y="575579"/>
              </a:lnTo>
              <a:lnTo>
                <a:pt x="0" y="575579"/>
              </a:lnTo>
              <a:lnTo>
                <a:pt x="0" y="64973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0C42E7B4-B0E4-46B4-8BA3-89D2C0156902}" type="sibTrans" cxnId="{38D48BA4-C50E-455C-9D25-FC8C67EF6DD9}">
      <dgm:prSet/>
      <dgm:spPr/>
      <dgm:t>
        <a:bodyPr/>
        <a:lstStyle/>
        <a:p>
          <a:endParaRPr lang="fr-FR"/>
        </a:p>
      </dgm:t>
    </dgm:pt>
    <dgm:pt modelId="{72191E05-869A-41BB-950C-18A02A4F0BEB}">
      <dgm:prSet phldrT="[Texte]"/>
      <dgm:spPr>
        <a:xfrm>
          <a:off x="2520309" y="1004878"/>
          <a:ext cx="1158688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Compagnie B</a:t>
          </a:r>
          <a:br>
            <a:rPr lang="fr-F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Capitaine et son adjoint 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D39378-55C6-4AE9-9C8D-2D970F35D601}" type="parTrans" cxnId="{B2A990D2-C82F-437F-AA50-76EFC524DC18}">
      <dgm:prSet/>
      <dgm:spPr>
        <a:xfrm>
          <a:off x="3099653" y="355143"/>
          <a:ext cx="731777" cy="649734"/>
        </a:xfrm>
        <a:custGeom>
          <a:avLst/>
          <a:gdLst/>
          <a:ahLst/>
          <a:cxnLst/>
          <a:rect l="0" t="0" r="0" b="0"/>
          <a:pathLst>
            <a:path>
              <a:moveTo>
                <a:pt x="731777" y="0"/>
              </a:moveTo>
              <a:lnTo>
                <a:pt x="731777" y="575579"/>
              </a:lnTo>
              <a:lnTo>
                <a:pt x="0" y="575579"/>
              </a:lnTo>
              <a:lnTo>
                <a:pt x="0" y="64973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7AB21F4D-0D60-4FFD-A433-E0067BF2D343}" type="sibTrans" cxnId="{B2A990D2-C82F-437F-AA50-76EFC524DC18}">
      <dgm:prSet/>
      <dgm:spPr/>
      <dgm:t>
        <a:bodyPr/>
        <a:lstStyle/>
        <a:p>
          <a:endParaRPr lang="fr-FR"/>
        </a:p>
      </dgm:t>
    </dgm:pt>
    <dgm:pt modelId="{D74A6B3A-17FD-47C0-A45A-3587F605A8C7}" type="asst">
      <dgm:prSet custT="1"/>
      <dgm:spPr>
        <a:xfrm>
          <a:off x="3905585" y="503452"/>
          <a:ext cx="1827971" cy="35311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Conseiller encadrement </a:t>
          </a:r>
          <a:endParaRPr lang="fr-FR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405D48-F5FA-450F-9CC4-DBF08BEF2984}" type="parTrans" cxnId="{7CDDC945-D48F-4F1A-813F-E6804771E112}">
      <dgm:prSet/>
      <dgm:spPr>
        <a:xfrm>
          <a:off x="3785711" y="355143"/>
          <a:ext cx="91440" cy="324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867"/>
              </a:lnTo>
              <a:lnTo>
                <a:pt x="119874" y="3248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F1A6C155-6486-4D3E-89A8-018438485E03}" type="sibTrans" cxnId="{7CDDC945-D48F-4F1A-813F-E6804771E112}">
      <dgm:prSet/>
      <dgm:spPr/>
      <dgm:t>
        <a:bodyPr/>
        <a:lstStyle/>
        <a:p>
          <a:endParaRPr lang="fr-FR"/>
        </a:p>
      </dgm:t>
    </dgm:pt>
    <dgm:pt modelId="{EA60832C-3D78-4BFD-B8BA-901ED2E8E49F}">
      <dgm:prSet/>
      <dgm:spPr>
        <a:xfrm>
          <a:off x="2809981" y="1506303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B1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E44FEB7-46E0-4E40-96B7-3955010B9E13}" type="parTrans" cxnId="{7A0577F8-6F32-435E-BB72-20BD3DB1BD8D}">
      <dgm:prSet/>
      <dgm:spPr>
        <a:xfrm>
          <a:off x="2636178" y="1357994"/>
          <a:ext cx="173803" cy="3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67"/>
              </a:lnTo>
              <a:lnTo>
                <a:pt x="173803" y="32486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D995B1F0-9BA4-498E-984B-FE5F2170A347}" type="sibTrans" cxnId="{7A0577F8-6F32-435E-BB72-20BD3DB1BD8D}">
      <dgm:prSet/>
      <dgm:spPr/>
      <dgm:t>
        <a:bodyPr/>
        <a:lstStyle/>
        <a:p>
          <a:endParaRPr lang="fr-FR"/>
        </a:p>
      </dgm:t>
    </dgm:pt>
    <dgm:pt modelId="{8A4773B8-0DEF-4161-B67D-C4D0F3EF5B4F}">
      <dgm:prSet/>
      <dgm:spPr>
        <a:xfrm>
          <a:off x="1421462" y="2007728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A2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83E65C4-661F-4E60-95CD-CE6C583A763D}" type="parTrans" cxnId="{03E84721-451F-465D-B50E-222346267CA7}">
      <dgm:prSet/>
      <dgm:spPr>
        <a:xfrm>
          <a:off x="1231354" y="1357994"/>
          <a:ext cx="190107" cy="8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292"/>
              </a:lnTo>
              <a:lnTo>
                <a:pt x="190107" y="8262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E3E8FC5D-783D-4583-A774-5BB7CC51DAE5}" type="sibTrans" cxnId="{03E84721-451F-465D-B50E-222346267CA7}">
      <dgm:prSet/>
      <dgm:spPr/>
      <dgm:t>
        <a:bodyPr/>
        <a:lstStyle/>
        <a:p>
          <a:endParaRPr lang="fr-FR"/>
        </a:p>
      </dgm:t>
    </dgm:pt>
    <dgm:pt modelId="{E4848C8D-4444-4591-93F4-451017CCB707}">
      <dgm:prSet/>
      <dgm:spPr>
        <a:xfrm>
          <a:off x="1421462" y="1506303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 A1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CCAFBB-89C4-4F43-90A2-D9341C830425}" type="parTrans" cxnId="{6027AC60-A3C3-40F1-A844-37DD7DD20C2B}">
      <dgm:prSet/>
      <dgm:spPr>
        <a:xfrm>
          <a:off x="1231354" y="1357994"/>
          <a:ext cx="190107" cy="3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67"/>
              </a:lnTo>
              <a:lnTo>
                <a:pt x="190107" y="32486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A1BDE992-0517-4242-A506-216D8F171FD6}" type="sibTrans" cxnId="{6027AC60-A3C3-40F1-A844-37DD7DD20C2B}">
      <dgm:prSet/>
      <dgm:spPr/>
      <dgm:t>
        <a:bodyPr/>
        <a:lstStyle/>
        <a:p>
          <a:endParaRPr lang="fr-FR"/>
        </a:p>
      </dgm:t>
    </dgm:pt>
    <dgm:pt modelId="{14B7BB6A-43CB-4E6C-A329-459BA5782C56}">
      <dgm:prSet/>
      <dgm:spPr>
        <a:xfrm>
          <a:off x="2809981" y="2007728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B2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B25966C-32BC-416C-9897-3C229FC1C5F8}" type="parTrans" cxnId="{4CD17641-430A-4E4D-BE15-8CA3F53DD609}">
      <dgm:prSet/>
      <dgm:spPr>
        <a:xfrm>
          <a:off x="2636178" y="1357994"/>
          <a:ext cx="173803" cy="8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292"/>
              </a:lnTo>
              <a:lnTo>
                <a:pt x="173803" y="8262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F60DBC6C-6AF9-412F-BB39-EA479892426F}" type="sibTrans" cxnId="{4CD17641-430A-4E4D-BE15-8CA3F53DD609}">
      <dgm:prSet/>
      <dgm:spPr/>
      <dgm:t>
        <a:bodyPr/>
        <a:lstStyle/>
        <a:p>
          <a:endParaRPr lang="fr-FR"/>
        </a:p>
      </dgm:t>
    </dgm:pt>
    <dgm:pt modelId="{46B45F36-85E5-46FD-8741-220DE688592D}">
      <dgm:prSet/>
      <dgm:spPr>
        <a:xfrm>
          <a:off x="1421462" y="2509154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 maisonnée A3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974E27-4BB1-49F8-B76F-FF4F0E0FF9A5}" type="parTrans" cxnId="{3E8A359A-89E0-4F11-B72A-CA9B0EB1E27D}">
      <dgm:prSet/>
      <dgm:spPr>
        <a:xfrm>
          <a:off x="1231354" y="1357994"/>
          <a:ext cx="190107" cy="132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718"/>
              </a:lnTo>
              <a:lnTo>
                <a:pt x="190107" y="132771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FE68F7DF-F936-49B2-A4F2-4C7B1803CB11}" type="sibTrans" cxnId="{3E8A359A-89E0-4F11-B72A-CA9B0EB1E27D}">
      <dgm:prSet/>
      <dgm:spPr/>
      <dgm:t>
        <a:bodyPr/>
        <a:lstStyle/>
        <a:p>
          <a:endParaRPr lang="fr-FR"/>
        </a:p>
      </dgm:t>
    </dgm:pt>
    <dgm:pt modelId="{BBEA9305-C885-4544-BA4E-A33BE97DB7C9}">
      <dgm:prSet/>
      <dgm:spPr>
        <a:xfrm>
          <a:off x="2809981" y="2509154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B3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ED7EADB-612F-407F-B610-E04DB200AC0F}" type="parTrans" cxnId="{A1D237F8-7DA4-4825-B36D-AB554D335B9C}">
      <dgm:prSet/>
      <dgm:spPr>
        <a:xfrm>
          <a:off x="2636178" y="1357994"/>
          <a:ext cx="173803" cy="132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718"/>
              </a:lnTo>
              <a:lnTo>
                <a:pt x="173803" y="132771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B5583A5B-6077-4DA9-80FB-7F54FF77C405}" type="sibTrans" cxnId="{A1D237F8-7DA4-4825-B36D-AB554D335B9C}">
      <dgm:prSet/>
      <dgm:spPr/>
      <dgm:t>
        <a:bodyPr/>
        <a:lstStyle/>
        <a:p>
          <a:endParaRPr lang="fr-FR"/>
        </a:p>
      </dgm:t>
    </dgm:pt>
    <dgm:pt modelId="{AD4F66ED-114B-4A64-BE49-E24A51EECE58}">
      <dgm:prSet/>
      <dgm:spPr>
        <a:xfrm>
          <a:off x="3827306" y="1004878"/>
          <a:ext cx="1223421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Compagnie C </a:t>
          </a:r>
          <a:br>
            <a:rPr lang="fr-F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Capitaine et son adjoint 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029F80B-5D17-4EB0-AA85-9F89ACD8A7D5}" type="parTrans" cxnId="{39F0445B-B581-4478-AA5E-0DBB357482E3}">
      <dgm:prSet/>
      <dgm:spPr>
        <a:xfrm>
          <a:off x="3831431" y="355143"/>
          <a:ext cx="607586" cy="64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579"/>
              </a:lnTo>
              <a:lnTo>
                <a:pt x="607586" y="575579"/>
              </a:lnTo>
              <a:lnTo>
                <a:pt x="607586" y="64973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4E1EDF18-1D16-4F9A-BA6E-62E0A8A5EF9D}" type="sibTrans" cxnId="{39F0445B-B581-4478-AA5E-0DBB357482E3}">
      <dgm:prSet/>
      <dgm:spPr/>
      <dgm:t>
        <a:bodyPr/>
        <a:lstStyle/>
        <a:p>
          <a:endParaRPr lang="fr-FR"/>
        </a:p>
      </dgm:t>
    </dgm:pt>
    <dgm:pt modelId="{5FE9B1C7-9EED-45F7-BC17-AF6D7D06597E}">
      <dgm:prSet/>
      <dgm:spPr>
        <a:xfrm>
          <a:off x="5199037" y="1004878"/>
          <a:ext cx="1359208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Compagnie D</a:t>
          </a: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Capitaine et son adjoint 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4538CC-F23D-4A0F-8E53-91E144F44D7E}" type="parTrans" cxnId="{F0C5DC02-2EAF-4850-9B56-2C81F58EC242}">
      <dgm:prSet/>
      <dgm:spPr>
        <a:xfrm>
          <a:off x="3831431" y="355143"/>
          <a:ext cx="2047210" cy="64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579"/>
              </a:lnTo>
              <a:lnTo>
                <a:pt x="2047210" y="575579"/>
              </a:lnTo>
              <a:lnTo>
                <a:pt x="2047210" y="64973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0F7B3D25-36C3-4D8E-9F6D-D15C440A0110}" type="sibTrans" cxnId="{F0C5DC02-2EAF-4850-9B56-2C81F58EC242}">
      <dgm:prSet/>
      <dgm:spPr/>
      <dgm:t>
        <a:bodyPr/>
        <a:lstStyle/>
        <a:p>
          <a:endParaRPr lang="fr-FR"/>
        </a:p>
      </dgm:t>
    </dgm:pt>
    <dgm:pt modelId="{7B3EDA8F-17BE-4A36-9185-2F4A4715F50D}">
      <dgm:prSet/>
      <dgm:spPr>
        <a:xfrm>
          <a:off x="4133161" y="1506303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 maisonnée  C1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8BDFD62-EF69-4F41-BE37-0075A7A1B9D0}" type="parTrans" cxnId="{F9E2AC63-8F45-4E6D-87F0-DAF8409E0201}">
      <dgm:prSet/>
      <dgm:spPr>
        <a:xfrm>
          <a:off x="3949648" y="1357994"/>
          <a:ext cx="183513" cy="3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67"/>
              </a:lnTo>
              <a:lnTo>
                <a:pt x="183513" y="32486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BDA67693-E64A-439D-AF2E-D01C5E1186D0}" type="sibTrans" cxnId="{F9E2AC63-8F45-4E6D-87F0-DAF8409E0201}">
      <dgm:prSet/>
      <dgm:spPr/>
      <dgm:t>
        <a:bodyPr/>
        <a:lstStyle/>
        <a:p>
          <a:endParaRPr lang="fr-FR"/>
        </a:p>
      </dgm:t>
    </dgm:pt>
    <dgm:pt modelId="{36880D10-A494-4A31-992C-C5B6BB0BED7F}">
      <dgm:prSet/>
      <dgm:spPr>
        <a:xfrm>
          <a:off x="4133161" y="2007728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 maisonnée C2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8BD042F-68FA-4A2F-A011-97A6EA088841}" type="parTrans" cxnId="{02FC8B71-C04C-461C-9642-F065D10438BC}">
      <dgm:prSet/>
      <dgm:spPr>
        <a:xfrm>
          <a:off x="3949648" y="1357994"/>
          <a:ext cx="183513" cy="8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292"/>
              </a:lnTo>
              <a:lnTo>
                <a:pt x="183513" y="8262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12CFC48A-D4FF-49D5-86AA-0CEBBCCB2F06}" type="sibTrans" cxnId="{02FC8B71-C04C-461C-9642-F065D10438BC}">
      <dgm:prSet/>
      <dgm:spPr/>
      <dgm:t>
        <a:bodyPr/>
        <a:lstStyle/>
        <a:p>
          <a:endParaRPr lang="fr-FR"/>
        </a:p>
      </dgm:t>
    </dgm:pt>
    <dgm:pt modelId="{78BE4571-5DE7-4113-B632-FBFD24052DAB}">
      <dgm:prSet/>
      <dgm:spPr>
        <a:xfrm>
          <a:off x="4133161" y="2509154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C3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5D7B751-4242-4D56-889A-10753DE548D8}" type="parTrans" cxnId="{D64717F3-7F72-4CD6-92B0-20160D6DA3F4}">
      <dgm:prSet/>
      <dgm:spPr>
        <a:xfrm>
          <a:off x="3949648" y="1357994"/>
          <a:ext cx="183513" cy="132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718"/>
              </a:lnTo>
              <a:lnTo>
                <a:pt x="183513" y="132771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7D1C5E57-C740-4011-B940-F23F27A36FD1}" type="sibTrans" cxnId="{D64717F3-7F72-4CD6-92B0-20160D6DA3F4}">
      <dgm:prSet/>
      <dgm:spPr/>
      <dgm:t>
        <a:bodyPr/>
        <a:lstStyle/>
        <a:p>
          <a:endParaRPr lang="fr-FR"/>
        </a:p>
      </dgm:t>
    </dgm:pt>
    <dgm:pt modelId="{D1A92CB2-594A-4C26-93F8-CC84F6A79737}">
      <dgm:prSet/>
      <dgm:spPr>
        <a:xfrm>
          <a:off x="5538839" y="1506303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D1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251EAF-7478-4765-8E4E-CDE3EFDC3825}" type="parTrans" cxnId="{3BDEA265-3F32-44D7-A53D-BEF0F4C35525}">
      <dgm:prSet/>
      <dgm:spPr>
        <a:xfrm>
          <a:off x="5334957" y="1357994"/>
          <a:ext cx="203881" cy="3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67"/>
              </a:lnTo>
              <a:lnTo>
                <a:pt x="203881" y="32486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C450DB9C-E74B-4EEE-A2B2-076232ECE370}" type="sibTrans" cxnId="{3BDEA265-3F32-44D7-A53D-BEF0F4C35525}">
      <dgm:prSet/>
      <dgm:spPr/>
      <dgm:t>
        <a:bodyPr/>
        <a:lstStyle/>
        <a:p>
          <a:endParaRPr lang="fr-FR"/>
        </a:p>
      </dgm:t>
    </dgm:pt>
    <dgm:pt modelId="{A0DB9729-4DF4-4BDA-8F9C-256CDE3ADB27}">
      <dgm:prSet/>
      <dgm:spPr>
        <a:xfrm>
          <a:off x="5538839" y="2007728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D2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945AB31-5F9C-4AF0-811E-68364D64AAD7}" type="parTrans" cxnId="{6A5297D0-9C3B-4F1A-8A27-BE1339430B2D}">
      <dgm:prSet/>
      <dgm:spPr>
        <a:xfrm>
          <a:off x="5334957" y="1357994"/>
          <a:ext cx="203881" cy="8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292"/>
              </a:lnTo>
              <a:lnTo>
                <a:pt x="203881" y="8262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D41C9E7C-FBF3-4642-8984-AC84AA11D7E0}" type="sibTrans" cxnId="{6A5297D0-9C3B-4F1A-8A27-BE1339430B2D}">
      <dgm:prSet/>
      <dgm:spPr/>
      <dgm:t>
        <a:bodyPr/>
        <a:lstStyle/>
        <a:p>
          <a:endParaRPr lang="fr-FR"/>
        </a:p>
      </dgm:t>
    </dgm:pt>
    <dgm:pt modelId="{2F654013-0BDE-4934-83D6-22B33A1C41C0}">
      <dgm:prSet/>
      <dgm:spPr>
        <a:xfrm>
          <a:off x="5538839" y="2509154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D3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49A3900-0E34-4521-8B34-14376E46BC0C}" type="parTrans" cxnId="{C5FD40EE-51CF-4B3C-8B47-910A1B792460}">
      <dgm:prSet/>
      <dgm:spPr>
        <a:xfrm>
          <a:off x="5334957" y="1357994"/>
          <a:ext cx="203881" cy="132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718"/>
              </a:lnTo>
              <a:lnTo>
                <a:pt x="203881" y="132771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7E3D1572-B4A8-4C3C-A33D-6A1DEB2E57A5}" type="sibTrans" cxnId="{C5FD40EE-51CF-4B3C-8B47-910A1B792460}">
      <dgm:prSet/>
      <dgm:spPr/>
      <dgm:t>
        <a:bodyPr/>
        <a:lstStyle/>
        <a:p>
          <a:endParaRPr lang="fr-FR"/>
        </a:p>
      </dgm:t>
    </dgm:pt>
    <dgm:pt modelId="{31A06C97-9432-4036-AD5F-7AE56A12F49D}">
      <dgm:prSet/>
      <dgm:spPr>
        <a:xfrm>
          <a:off x="1421462" y="3010579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A4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7EC66B-55DC-4F34-8BBF-9E60B41311D0}" type="parTrans" cxnId="{15A4D98E-7895-43F7-BE48-C16CF77B0A1A}">
      <dgm:prSet/>
      <dgm:spPr>
        <a:xfrm>
          <a:off x="1231354" y="1357994"/>
          <a:ext cx="190107" cy="18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43"/>
              </a:lnTo>
              <a:lnTo>
                <a:pt x="190107" y="182914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DC513146-92C3-45A2-83BE-B1929CA3945F}" type="sibTrans" cxnId="{15A4D98E-7895-43F7-BE48-C16CF77B0A1A}">
      <dgm:prSet/>
      <dgm:spPr/>
      <dgm:t>
        <a:bodyPr/>
        <a:lstStyle/>
        <a:p>
          <a:endParaRPr lang="fr-FR"/>
        </a:p>
      </dgm:t>
    </dgm:pt>
    <dgm:pt modelId="{8E8A50B4-C2A3-494D-BFCA-D5676AF9608B}">
      <dgm:prSet/>
      <dgm:spPr>
        <a:xfrm>
          <a:off x="1424484" y="3477322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A5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CA69046-C8F6-454F-9E93-D6D65A8514E6}" type="parTrans" cxnId="{FCB4CF6F-AE16-4441-BEAC-7D815BF34174}">
      <dgm:prSet/>
      <dgm:spPr>
        <a:xfrm>
          <a:off x="1231354" y="1357994"/>
          <a:ext cx="193130" cy="22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885"/>
              </a:lnTo>
              <a:lnTo>
                <a:pt x="193130" y="229588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45E9F891-F85D-4C57-9D82-DA10CF9D8D50}" type="sibTrans" cxnId="{FCB4CF6F-AE16-4441-BEAC-7D815BF34174}">
      <dgm:prSet/>
      <dgm:spPr/>
      <dgm:t>
        <a:bodyPr/>
        <a:lstStyle/>
        <a:p>
          <a:endParaRPr lang="fr-FR"/>
        </a:p>
      </dgm:t>
    </dgm:pt>
    <dgm:pt modelId="{4A7C91AF-71CA-44FF-BDB8-E30E85FFA36E}">
      <dgm:prSet/>
      <dgm:spPr>
        <a:xfrm>
          <a:off x="2809981" y="3010579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B4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3473C56-A2FC-4AD6-A184-4AD6210E3A37}" type="parTrans" cxnId="{EE958526-5F2D-40B9-B285-9B3FFEFA4172}">
      <dgm:prSet/>
      <dgm:spPr>
        <a:xfrm>
          <a:off x="2636178" y="1357994"/>
          <a:ext cx="173803" cy="18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43"/>
              </a:lnTo>
              <a:lnTo>
                <a:pt x="173803" y="182914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0C611F55-4F76-46E4-AD47-3C0C2E6259D3}" type="sibTrans" cxnId="{EE958526-5F2D-40B9-B285-9B3FFEFA4172}">
      <dgm:prSet/>
      <dgm:spPr/>
      <dgm:t>
        <a:bodyPr/>
        <a:lstStyle/>
        <a:p>
          <a:endParaRPr lang="fr-FR"/>
        </a:p>
      </dgm:t>
    </dgm:pt>
    <dgm:pt modelId="{D71167AA-DB8D-4ABF-A5EA-9161C3888032}">
      <dgm:prSet/>
      <dgm:spPr>
        <a:xfrm>
          <a:off x="2809981" y="3512005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B5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06EADC2-B5E7-42BB-961E-993A7436517A}" type="parTrans" cxnId="{22C1CE02-2480-494E-A4A2-82C9009B9BD1}">
      <dgm:prSet/>
      <dgm:spPr>
        <a:xfrm>
          <a:off x="2636178" y="1357994"/>
          <a:ext cx="173803" cy="233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568"/>
              </a:lnTo>
              <a:lnTo>
                <a:pt x="173803" y="23305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3F2A8BAB-ACCD-4E7E-B72A-8FDF2793E459}" type="sibTrans" cxnId="{22C1CE02-2480-494E-A4A2-82C9009B9BD1}">
      <dgm:prSet/>
      <dgm:spPr/>
      <dgm:t>
        <a:bodyPr/>
        <a:lstStyle/>
        <a:p>
          <a:endParaRPr lang="fr-FR"/>
        </a:p>
      </dgm:t>
    </dgm:pt>
    <dgm:pt modelId="{3EC9184B-87C4-4F85-BF00-0C8EC6E42337}">
      <dgm:prSet/>
      <dgm:spPr>
        <a:xfrm>
          <a:off x="4133161" y="3010579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C4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A059E62-95E2-46F0-9C21-704AC5D5F929}" type="parTrans" cxnId="{86CD79FB-C65A-47BD-A5E2-B94402B2A381}">
      <dgm:prSet/>
      <dgm:spPr>
        <a:xfrm>
          <a:off x="3949648" y="1357994"/>
          <a:ext cx="183513" cy="18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43"/>
              </a:lnTo>
              <a:lnTo>
                <a:pt x="183513" y="182914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0CAD8F01-E7C5-41DA-8861-F1AEC645A88C}" type="sibTrans" cxnId="{86CD79FB-C65A-47BD-A5E2-B94402B2A381}">
      <dgm:prSet/>
      <dgm:spPr/>
      <dgm:t>
        <a:bodyPr/>
        <a:lstStyle/>
        <a:p>
          <a:endParaRPr lang="fr-FR"/>
        </a:p>
      </dgm:t>
    </dgm:pt>
    <dgm:pt modelId="{6DD09AAE-EEAD-4AB4-B09A-701F78B7C3B9}">
      <dgm:prSet/>
      <dgm:spPr>
        <a:xfrm>
          <a:off x="4133161" y="3512005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C5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DF703C-A1C8-4CB2-B11F-7DF3C175717B}" type="parTrans" cxnId="{B49ECFBB-049F-461F-8FA0-2C98B5202490}">
      <dgm:prSet/>
      <dgm:spPr>
        <a:xfrm>
          <a:off x="3949648" y="1357994"/>
          <a:ext cx="183513" cy="233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568"/>
              </a:lnTo>
              <a:lnTo>
                <a:pt x="183513" y="23305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52372A78-61F3-43A9-82BE-5F52560BE8BD}" type="sibTrans" cxnId="{B49ECFBB-049F-461F-8FA0-2C98B5202490}">
      <dgm:prSet/>
      <dgm:spPr/>
      <dgm:t>
        <a:bodyPr/>
        <a:lstStyle/>
        <a:p>
          <a:endParaRPr lang="fr-FR"/>
        </a:p>
      </dgm:t>
    </dgm:pt>
    <dgm:pt modelId="{A9A32A28-7836-4723-92BF-FD3F09601D2A}">
      <dgm:prSet/>
      <dgm:spPr>
        <a:xfrm>
          <a:off x="5538839" y="3010579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D4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75EAC2C-D0A2-477E-902D-260A84B14E79}" type="parTrans" cxnId="{756BA39D-7A3A-4294-B455-A711C27C0FA4}">
      <dgm:prSet/>
      <dgm:spPr>
        <a:xfrm>
          <a:off x="5334957" y="1357994"/>
          <a:ext cx="203881" cy="18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43"/>
              </a:lnTo>
              <a:lnTo>
                <a:pt x="203881" y="182914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DFCE7252-DBBB-4213-8AFF-D84F06BCA644}" type="sibTrans" cxnId="{756BA39D-7A3A-4294-B455-A711C27C0FA4}">
      <dgm:prSet/>
      <dgm:spPr/>
      <dgm:t>
        <a:bodyPr/>
        <a:lstStyle/>
        <a:p>
          <a:endParaRPr lang="fr-FR"/>
        </a:p>
      </dgm:t>
    </dgm:pt>
    <dgm:pt modelId="{EC6B2134-7E02-47DD-B433-DA7DFB4FD8EF}">
      <dgm:prSet/>
      <dgm:spPr>
        <a:xfrm>
          <a:off x="5538839" y="3512005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D5</a:t>
          </a:r>
          <a:endParaRPr lang="fr-F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513C2D0-9ADF-4F07-B1C3-F8E219552037}" type="parTrans" cxnId="{8F64CFA2-1DAA-4AC1-9DD2-5AF7933103EF}">
      <dgm:prSet/>
      <dgm:spPr>
        <a:xfrm>
          <a:off x="5334957" y="1357994"/>
          <a:ext cx="203881" cy="233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568"/>
              </a:lnTo>
              <a:lnTo>
                <a:pt x="203881" y="23305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64640ECA-68A5-4DFA-AF6B-E90AB68E3A3E}" type="sibTrans" cxnId="{8F64CFA2-1DAA-4AC1-9DD2-5AF7933103EF}">
      <dgm:prSet/>
      <dgm:spPr/>
      <dgm:t>
        <a:bodyPr/>
        <a:lstStyle/>
        <a:p>
          <a:endParaRPr lang="fr-FR"/>
        </a:p>
      </dgm:t>
    </dgm:pt>
    <dgm:pt modelId="{56A6E005-E105-44BA-A795-84D61EA0422E}" type="pres">
      <dgm:prSet presAssocID="{D32F61D9-0487-41F3-896A-B8EDC4749B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6BC556F-BB35-4AA0-B8CA-C05F026688A0}" type="pres">
      <dgm:prSet presAssocID="{530E8657-5F31-4E3F-B58F-2EAE5E9F5790}" presName="hierRoot1" presStyleCnt="0">
        <dgm:presLayoutVars>
          <dgm:hierBranch val="init"/>
        </dgm:presLayoutVars>
      </dgm:prSet>
      <dgm:spPr/>
    </dgm:pt>
    <dgm:pt modelId="{BB36A870-BEFF-406A-BBDE-E02BF15A1A91}" type="pres">
      <dgm:prSet presAssocID="{530E8657-5F31-4E3F-B58F-2EAE5E9F5790}" presName="rootComposite1" presStyleCnt="0"/>
      <dgm:spPr/>
    </dgm:pt>
    <dgm:pt modelId="{6C6DB2A7-B24E-4CA9-8400-8999700EC225}" type="pres">
      <dgm:prSet presAssocID="{530E8657-5F31-4E3F-B58F-2EAE5E9F5790}" presName="rootText1" presStyleLbl="node0" presStyleIdx="0" presStyleCnt="1" custScaleX="6144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34F929E-E30A-4B4C-8FB2-3ACF7625E074}" type="pres">
      <dgm:prSet presAssocID="{530E8657-5F31-4E3F-B58F-2EAE5E9F5790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9B80CEB-159F-4FA4-8DE1-B1BB3EC31F93}" type="pres">
      <dgm:prSet presAssocID="{530E8657-5F31-4E3F-B58F-2EAE5E9F5790}" presName="hierChild2" presStyleCnt="0"/>
      <dgm:spPr/>
    </dgm:pt>
    <dgm:pt modelId="{79613FD9-1BA3-4D3E-8D8E-F4A4AFD9F71B}" type="pres">
      <dgm:prSet presAssocID="{14A2E0C7-712A-4A1B-B354-5A21B72E7BE4}" presName="Name37" presStyleLbl="parChTrans1D2" presStyleIdx="0" presStyleCnt="6"/>
      <dgm:spPr/>
      <dgm:t>
        <a:bodyPr/>
        <a:lstStyle/>
        <a:p>
          <a:endParaRPr lang="fr-FR"/>
        </a:p>
      </dgm:t>
    </dgm:pt>
    <dgm:pt modelId="{6DC1BB66-B967-4F1B-9609-DABBBD595FE3}" type="pres">
      <dgm:prSet presAssocID="{98F4529C-5515-448F-B7E1-37FCB58BCD40}" presName="hierRoot2" presStyleCnt="0">
        <dgm:presLayoutVars>
          <dgm:hierBranch val="init"/>
        </dgm:presLayoutVars>
      </dgm:prSet>
      <dgm:spPr/>
    </dgm:pt>
    <dgm:pt modelId="{C0BD5456-4586-4D8D-9E2E-E551C0E00EAC}" type="pres">
      <dgm:prSet presAssocID="{98F4529C-5515-448F-B7E1-37FCB58BCD40}" presName="rootComposite" presStyleCnt="0"/>
      <dgm:spPr/>
    </dgm:pt>
    <dgm:pt modelId="{417BCB03-D9EF-47FE-9A17-AB249E6441C0}" type="pres">
      <dgm:prSet presAssocID="{98F4529C-5515-448F-B7E1-37FCB58BCD40}" presName="rootText" presStyleLbl="node2" presStyleIdx="0" presStyleCnt="4" custScaleX="17945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62A027B-0954-405C-AF5D-D4CF356B09AB}" type="pres">
      <dgm:prSet presAssocID="{98F4529C-5515-448F-B7E1-37FCB58BCD40}" presName="rootConnector" presStyleLbl="node2" presStyleIdx="0" presStyleCnt="4"/>
      <dgm:spPr/>
      <dgm:t>
        <a:bodyPr/>
        <a:lstStyle/>
        <a:p>
          <a:endParaRPr lang="fr-FR"/>
        </a:p>
      </dgm:t>
    </dgm:pt>
    <dgm:pt modelId="{C2F20EB6-A8A5-4FF1-AEFA-7C1E0DD7CB6A}" type="pres">
      <dgm:prSet presAssocID="{98F4529C-5515-448F-B7E1-37FCB58BCD40}" presName="hierChild4" presStyleCnt="0"/>
      <dgm:spPr/>
    </dgm:pt>
    <dgm:pt modelId="{0E8F5B6F-6504-4039-8EA9-462465949BF8}" type="pres">
      <dgm:prSet presAssocID="{45CCAFBB-89C4-4F43-90A2-D9341C830425}" presName="Name37" presStyleLbl="parChTrans1D3" presStyleIdx="0" presStyleCnt="20"/>
      <dgm:spPr/>
      <dgm:t>
        <a:bodyPr/>
        <a:lstStyle/>
        <a:p>
          <a:endParaRPr lang="fr-FR"/>
        </a:p>
      </dgm:t>
    </dgm:pt>
    <dgm:pt modelId="{316AB03C-7152-442D-8A7B-8C582FD29E0B}" type="pres">
      <dgm:prSet presAssocID="{E4848C8D-4444-4591-93F4-451017CCB707}" presName="hierRoot2" presStyleCnt="0">
        <dgm:presLayoutVars>
          <dgm:hierBranch val="init"/>
        </dgm:presLayoutVars>
      </dgm:prSet>
      <dgm:spPr/>
    </dgm:pt>
    <dgm:pt modelId="{077EF8C0-E898-4DC0-8F41-0A1512E0E6D8}" type="pres">
      <dgm:prSet presAssocID="{E4848C8D-4444-4591-93F4-451017CCB707}" presName="rootComposite" presStyleCnt="0"/>
      <dgm:spPr/>
    </dgm:pt>
    <dgm:pt modelId="{99F841DA-D81F-4747-A570-51FF4EFA14AC}" type="pres">
      <dgm:prSet presAssocID="{E4848C8D-4444-4591-93F4-451017CCB707}" presName="rootText" presStyleLbl="node3" presStyleIdx="0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CC67103-723D-4F18-A70C-A016E8BBD70F}" type="pres">
      <dgm:prSet presAssocID="{E4848C8D-4444-4591-93F4-451017CCB707}" presName="rootConnector" presStyleLbl="node3" presStyleIdx="0" presStyleCnt="20"/>
      <dgm:spPr/>
      <dgm:t>
        <a:bodyPr/>
        <a:lstStyle/>
        <a:p>
          <a:endParaRPr lang="fr-FR"/>
        </a:p>
      </dgm:t>
    </dgm:pt>
    <dgm:pt modelId="{088A07C5-6E11-434A-8165-4508695173E0}" type="pres">
      <dgm:prSet presAssocID="{E4848C8D-4444-4591-93F4-451017CCB707}" presName="hierChild4" presStyleCnt="0"/>
      <dgm:spPr/>
    </dgm:pt>
    <dgm:pt modelId="{AA16B456-8262-4402-877A-4D67EF7CA59F}" type="pres">
      <dgm:prSet presAssocID="{E4848C8D-4444-4591-93F4-451017CCB707}" presName="hierChild5" presStyleCnt="0"/>
      <dgm:spPr/>
    </dgm:pt>
    <dgm:pt modelId="{3060C7C6-5A9B-4D98-8A49-C9B0935125FB}" type="pres">
      <dgm:prSet presAssocID="{383E65C4-661F-4E60-95CD-CE6C583A763D}" presName="Name37" presStyleLbl="parChTrans1D3" presStyleIdx="1" presStyleCnt="20"/>
      <dgm:spPr/>
      <dgm:t>
        <a:bodyPr/>
        <a:lstStyle/>
        <a:p>
          <a:endParaRPr lang="fr-FR"/>
        </a:p>
      </dgm:t>
    </dgm:pt>
    <dgm:pt modelId="{8A6313B8-FC9C-4F55-B6C5-EB07CD98F2E2}" type="pres">
      <dgm:prSet presAssocID="{8A4773B8-0DEF-4161-B67D-C4D0F3EF5B4F}" presName="hierRoot2" presStyleCnt="0">
        <dgm:presLayoutVars>
          <dgm:hierBranch val="init"/>
        </dgm:presLayoutVars>
      </dgm:prSet>
      <dgm:spPr/>
    </dgm:pt>
    <dgm:pt modelId="{FCAE5661-78A0-48CF-BC38-0FF99D4ED7AC}" type="pres">
      <dgm:prSet presAssocID="{8A4773B8-0DEF-4161-B67D-C4D0F3EF5B4F}" presName="rootComposite" presStyleCnt="0"/>
      <dgm:spPr/>
    </dgm:pt>
    <dgm:pt modelId="{8311EC97-D9BE-4277-A4A6-8E33DCF762E7}" type="pres">
      <dgm:prSet presAssocID="{8A4773B8-0DEF-4161-B67D-C4D0F3EF5B4F}" presName="rootText" presStyleLbl="node3" presStyleIdx="1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2DD434-79BB-4D8C-B29E-45AE4EC28D85}" type="pres">
      <dgm:prSet presAssocID="{8A4773B8-0DEF-4161-B67D-C4D0F3EF5B4F}" presName="rootConnector" presStyleLbl="node3" presStyleIdx="1" presStyleCnt="20"/>
      <dgm:spPr/>
      <dgm:t>
        <a:bodyPr/>
        <a:lstStyle/>
        <a:p>
          <a:endParaRPr lang="fr-FR"/>
        </a:p>
      </dgm:t>
    </dgm:pt>
    <dgm:pt modelId="{A0691EE5-DFFF-45E1-BC19-EA845AE6C5FB}" type="pres">
      <dgm:prSet presAssocID="{8A4773B8-0DEF-4161-B67D-C4D0F3EF5B4F}" presName="hierChild4" presStyleCnt="0"/>
      <dgm:spPr/>
    </dgm:pt>
    <dgm:pt modelId="{9F080EA7-20A6-4CB1-8338-2FD21C454B9C}" type="pres">
      <dgm:prSet presAssocID="{8A4773B8-0DEF-4161-B67D-C4D0F3EF5B4F}" presName="hierChild5" presStyleCnt="0"/>
      <dgm:spPr/>
    </dgm:pt>
    <dgm:pt modelId="{CBFEED10-9D96-4AEF-A49D-8C77B176CED0}" type="pres">
      <dgm:prSet presAssocID="{D4974E27-4BB1-49F8-B76F-FF4F0E0FF9A5}" presName="Name37" presStyleLbl="parChTrans1D3" presStyleIdx="2" presStyleCnt="20"/>
      <dgm:spPr/>
      <dgm:t>
        <a:bodyPr/>
        <a:lstStyle/>
        <a:p>
          <a:endParaRPr lang="fr-FR"/>
        </a:p>
      </dgm:t>
    </dgm:pt>
    <dgm:pt modelId="{9B8C5C8F-3F35-4272-9A42-B30E09E759D6}" type="pres">
      <dgm:prSet presAssocID="{46B45F36-85E5-46FD-8741-220DE688592D}" presName="hierRoot2" presStyleCnt="0">
        <dgm:presLayoutVars>
          <dgm:hierBranch val="init"/>
        </dgm:presLayoutVars>
      </dgm:prSet>
      <dgm:spPr/>
    </dgm:pt>
    <dgm:pt modelId="{17D74EB2-CA75-4F56-9146-27A96AFA71B8}" type="pres">
      <dgm:prSet presAssocID="{46B45F36-85E5-46FD-8741-220DE688592D}" presName="rootComposite" presStyleCnt="0"/>
      <dgm:spPr/>
    </dgm:pt>
    <dgm:pt modelId="{01D84659-6758-421F-9488-04C0C4B3A029}" type="pres">
      <dgm:prSet presAssocID="{46B45F36-85E5-46FD-8741-220DE688592D}" presName="rootText" presStyleLbl="node3" presStyleIdx="2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223FE89-F593-492A-AAE0-6F5FB7C27FAF}" type="pres">
      <dgm:prSet presAssocID="{46B45F36-85E5-46FD-8741-220DE688592D}" presName="rootConnector" presStyleLbl="node3" presStyleIdx="2" presStyleCnt="20"/>
      <dgm:spPr/>
      <dgm:t>
        <a:bodyPr/>
        <a:lstStyle/>
        <a:p>
          <a:endParaRPr lang="fr-FR"/>
        </a:p>
      </dgm:t>
    </dgm:pt>
    <dgm:pt modelId="{F5A6F4B0-2D8C-40FC-B681-CFE40F8F12B9}" type="pres">
      <dgm:prSet presAssocID="{46B45F36-85E5-46FD-8741-220DE688592D}" presName="hierChild4" presStyleCnt="0"/>
      <dgm:spPr/>
    </dgm:pt>
    <dgm:pt modelId="{87DC23B0-17D6-45C1-9AF4-4BEB3D13612E}" type="pres">
      <dgm:prSet presAssocID="{46B45F36-85E5-46FD-8741-220DE688592D}" presName="hierChild5" presStyleCnt="0"/>
      <dgm:spPr/>
    </dgm:pt>
    <dgm:pt modelId="{455FCA7F-829F-4F54-98C8-7CA59B8DFD8B}" type="pres">
      <dgm:prSet presAssocID="{867EC66B-55DC-4F34-8BBF-9E60B41311D0}" presName="Name37" presStyleLbl="parChTrans1D3" presStyleIdx="3" presStyleCnt="20"/>
      <dgm:spPr/>
      <dgm:t>
        <a:bodyPr/>
        <a:lstStyle/>
        <a:p>
          <a:endParaRPr lang="fr-FR"/>
        </a:p>
      </dgm:t>
    </dgm:pt>
    <dgm:pt modelId="{4C6612B0-ADFF-4796-8A9C-ED2B7114564E}" type="pres">
      <dgm:prSet presAssocID="{31A06C97-9432-4036-AD5F-7AE56A12F49D}" presName="hierRoot2" presStyleCnt="0">
        <dgm:presLayoutVars>
          <dgm:hierBranch val="init"/>
        </dgm:presLayoutVars>
      </dgm:prSet>
      <dgm:spPr/>
    </dgm:pt>
    <dgm:pt modelId="{C34AE926-FE6B-4541-A9C0-DBF20CECB06C}" type="pres">
      <dgm:prSet presAssocID="{31A06C97-9432-4036-AD5F-7AE56A12F49D}" presName="rootComposite" presStyleCnt="0"/>
      <dgm:spPr/>
    </dgm:pt>
    <dgm:pt modelId="{C2383C99-7CE2-49D4-BA2F-8D6E29447A55}" type="pres">
      <dgm:prSet presAssocID="{31A06C97-9432-4036-AD5F-7AE56A12F49D}" presName="rootText" presStyleLbl="node3" presStyleIdx="3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F6AE36-1F90-4302-A6EF-3A22FB8F824B}" type="pres">
      <dgm:prSet presAssocID="{31A06C97-9432-4036-AD5F-7AE56A12F49D}" presName="rootConnector" presStyleLbl="node3" presStyleIdx="3" presStyleCnt="20"/>
      <dgm:spPr/>
      <dgm:t>
        <a:bodyPr/>
        <a:lstStyle/>
        <a:p>
          <a:endParaRPr lang="fr-FR"/>
        </a:p>
      </dgm:t>
    </dgm:pt>
    <dgm:pt modelId="{99D79FB5-BB95-4F19-A4BF-ED6118698CA5}" type="pres">
      <dgm:prSet presAssocID="{31A06C97-9432-4036-AD5F-7AE56A12F49D}" presName="hierChild4" presStyleCnt="0"/>
      <dgm:spPr/>
    </dgm:pt>
    <dgm:pt modelId="{4CCEFF0E-19FB-4BD2-8497-68735B7269D3}" type="pres">
      <dgm:prSet presAssocID="{31A06C97-9432-4036-AD5F-7AE56A12F49D}" presName="hierChild5" presStyleCnt="0"/>
      <dgm:spPr/>
    </dgm:pt>
    <dgm:pt modelId="{0CFA8E9C-6E3C-455F-8B87-D05777131635}" type="pres">
      <dgm:prSet presAssocID="{7CA69046-C8F6-454F-9E93-D6D65A8514E6}" presName="Name37" presStyleLbl="parChTrans1D3" presStyleIdx="4" presStyleCnt="20"/>
      <dgm:spPr/>
      <dgm:t>
        <a:bodyPr/>
        <a:lstStyle/>
        <a:p>
          <a:endParaRPr lang="fr-FR"/>
        </a:p>
      </dgm:t>
    </dgm:pt>
    <dgm:pt modelId="{1B8D4115-E593-40CE-B473-90BBDB872158}" type="pres">
      <dgm:prSet presAssocID="{8E8A50B4-C2A3-494D-BFCA-D5676AF9608B}" presName="hierRoot2" presStyleCnt="0">
        <dgm:presLayoutVars>
          <dgm:hierBranch val="init"/>
        </dgm:presLayoutVars>
      </dgm:prSet>
      <dgm:spPr/>
    </dgm:pt>
    <dgm:pt modelId="{45AB4E8A-A4E9-4C04-8A84-17E40455C002}" type="pres">
      <dgm:prSet presAssocID="{8E8A50B4-C2A3-494D-BFCA-D5676AF9608B}" presName="rootComposite" presStyleCnt="0"/>
      <dgm:spPr/>
    </dgm:pt>
    <dgm:pt modelId="{631D6FA5-3F51-428E-8D4C-963C19A7BEB3}" type="pres">
      <dgm:prSet presAssocID="{8E8A50B4-C2A3-494D-BFCA-D5676AF9608B}" presName="rootText" presStyleLbl="node3" presStyleIdx="4" presStyleCnt="20" custLinFactNeighborX="428" custLinFactNeighborY="-982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23B9699-2AA1-4DA8-9418-BD859C18F66E}" type="pres">
      <dgm:prSet presAssocID="{8E8A50B4-C2A3-494D-BFCA-D5676AF9608B}" presName="rootConnector" presStyleLbl="node3" presStyleIdx="4" presStyleCnt="20"/>
      <dgm:spPr/>
      <dgm:t>
        <a:bodyPr/>
        <a:lstStyle/>
        <a:p>
          <a:endParaRPr lang="fr-FR"/>
        </a:p>
      </dgm:t>
    </dgm:pt>
    <dgm:pt modelId="{52CE54C0-AE77-4BC6-A0B8-58674948FD5C}" type="pres">
      <dgm:prSet presAssocID="{8E8A50B4-C2A3-494D-BFCA-D5676AF9608B}" presName="hierChild4" presStyleCnt="0"/>
      <dgm:spPr/>
    </dgm:pt>
    <dgm:pt modelId="{DF4DD7AE-921A-4646-8C5F-9622D5E47D5F}" type="pres">
      <dgm:prSet presAssocID="{8E8A50B4-C2A3-494D-BFCA-D5676AF9608B}" presName="hierChild5" presStyleCnt="0"/>
      <dgm:spPr/>
    </dgm:pt>
    <dgm:pt modelId="{9710BFAD-7E90-40D0-95CB-9E056FC7335B}" type="pres">
      <dgm:prSet presAssocID="{98F4529C-5515-448F-B7E1-37FCB58BCD40}" presName="hierChild5" presStyleCnt="0"/>
      <dgm:spPr/>
    </dgm:pt>
    <dgm:pt modelId="{AE291BE6-94B1-4F1A-A73D-FB29BA758268}" type="pres">
      <dgm:prSet presAssocID="{20D39378-55C6-4AE9-9C8D-2D970F35D601}" presName="Name37" presStyleLbl="parChTrans1D2" presStyleIdx="1" presStyleCnt="6"/>
      <dgm:spPr/>
      <dgm:t>
        <a:bodyPr/>
        <a:lstStyle/>
        <a:p>
          <a:endParaRPr lang="fr-FR"/>
        </a:p>
      </dgm:t>
    </dgm:pt>
    <dgm:pt modelId="{29430C8E-A705-4EC7-BDE3-09629CA00564}" type="pres">
      <dgm:prSet presAssocID="{72191E05-869A-41BB-950C-18A02A4F0BEB}" presName="hierRoot2" presStyleCnt="0">
        <dgm:presLayoutVars>
          <dgm:hierBranch val="init"/>
        </dgm:presLayoutVars>
      </dgm:prSet>
      <dgm:spPr/>
    </dgm:pt>
    <dgm:pt modelId="{1A09C228-33C9-4E1B-8904-42C3F6903727}" type="pres">
      <dgm:prSet presAssocID="{72191E05-869A-41BB-950C-18A02A4F0BEB}" presName="rootComposite" presStyleCnt="0"/>
      <dgm:spPr/>
    </dgm:pt>
    <dgm:pt modelId="{B20C4C46-7CCE-47E8-B494-B5D3264948AF}" type="pres">
      <dgm:prSet presAssocID="{72191E05-869A-41BB-950C-18A02A4F0BEB}" presName="rootText" presStyleLbl="node2" presStyleIdx="1" presStyleCnt="4" custScaleX="16406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AAA7B84-11A7-4BDB-B02F-933BD81A673F}" type="pres">
      <dgm:prSet presAssocID="{72191E05-869A-41BB-950C-18A02A4F0BEB}" presName="rootConnector" presStyleLbl="node2" presStyleIdx="1" presStyleCnt="4"/>
      <dgm:spPr/>
      <dgm:t>
        <a:bodyPr/>
        <a:lstStyle/>
        <a:p>
          <a:endParaRPr lang="fr-FR"/>
        </a:p>
      </dgm:t>
    </dgm:pt>
    <dgm:pt modelId="{8F61C207-BADD-49C8-816C-2260EBC366F5}" type="pres">
      <dgm:prSet presAssocID="{72191E05-869A-41BB-950C-18A02A4F0BEB}" presName="hierChild4" presStyleCnt="0"/>
      <dgm:spPr/>
    </dgm:pt>
    <dgm:pt modelId="{898713D8-7C87-4319-9FA3-9119A20CFE44}" type="pres">
      <dgm:prSet presAssocID="{2E44FEB7-46E0-4E40-96B7-3955010B9E13}" presName="Name37" presStyleLbl="parChTrans1D3" presStyleIdx="5" presStyleCnt="20"/>
      <dgm:spPr/>
      <dgm:t>
        <a:bodyPr/>
        <a:lstStyle/>
        <a:p>
          <a:endParaRPr lang="fr-FR"/>
        </a:p>
      </dgm:t>
    </dgm:pt>
    <dgm:pt modelId="{1E6FCB45-AD18-4B6E-9E9B-12DA859CD49F}" type="pres">
      <dgm:prSet presAssocID="{EA60832C-3D78-4BFD-B8BA-901ED2E8E49F}" presName="hierRoot2" presStyleCnt="0">
        <dgm:presLayoutVars>
          <dgm:hierBranch val="init"/>
        </dgm:presLayoutVars>
      </dgm:prSet>
      <dgm:spPr/>
    </dgm:pt>
    <dgm:pt modelId="{0F45D156-569F-4142-B8C6-5365D7AD6188}" type="pres">
      <dgm:prSet presAssocID="{EA60832C-3D78-4BFD-B8BA-901ED2E8E49F}" presName="rootComposite" presStyleCnt="0"/>
      <dgm:spPr/>
    </dgm:pt>
    <dgm:pt modelId="{4A8C6E35-3A6D-49AE-B766-41E5E2CCADDD}" type="pres">
      <dgm:prSet presAssocID="{EA60832C-3D78-4BFD-B8BA-901ED2E8E49F}" presName="rootText" presStyleLbl="node3" presStyleIdx="5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EFE64D-FA72-440A-B0CD-965D45D1A86B}" type="pres">
      <dgm:prSet presAssocID="{EA60832C-3D78-4BFD-B8BA-901ED2E8E49F}" presName="rootConnector" presStyleLbl="node3" presStyleIdx="5" presStyleCnt="20"/>
      <dgm:spPr/>
      <dgm:t>
        <a:bodyPr/>
        <a:lstStyle/>
        <a:p>
          <a:endParaRPr lang="fr-FR"/>
        </a:p>
      </dgm:t>
    </dgm:pt>
    <dgm:pt modelId="{DAB43D36-7E75-4790-B5F0-0D9290107E44}" type="pres">
      <dgm:prSet presAssocID="{EA60832C-3D78-4BFD-B8BA-901ED2E8E49F}" presName="hierChild4" presStyleCnt="0"/>
      <dgm:spPr/>
    </dgm:pt>
    <dgm:pt modelId="{9CD9A930-0CC4-4B6B-A612-37DE3D36BA90}" type="pres">
      <dgm:prSet presAssocID="{EA60832C-3D78-4BFD-B8BA-901ED2E8E49F}" presName="hierChild5" presStyleCnt="0"/>
      <dgm:spPr/>
    </dgm:pt>
    <dgm:pt modelId="{E4F03B1F-85AF-4185-900F-12DFF6CA31D4}" type="pres">
      <dgm:prSet presAssocID="{FB25966C-32BC-416C-9897-3C229FC1C5F8}" presName="Name37" presStyleLbl="parChTrans1D3" presStyleIdx="6" presStyleCnt="20"/>
      <dgm:spPr/>
      <dgm:t>
        <a:bodyPr/>
        <a:lstStyle/>
        <a:p>
          <a:endParaRPr lang="fr-FR"/>
        </a:p>
      </dgm:t>
    </dgm:pt>
    <dgm:pt modelId="{EF0D0678-2026-4CF3-A10C-72551A7243FF}" type="pres">
      <dgm:prSet presAssocID="{14B7BB6A-43CB-4E6C-A329-459BA5782C56}" presName="hierRoot2" presStyleCnt="0">
        <dgm:presLayoutVars>
          <dgm:hierBranch val="init"/>
        </dgm:presLayoutVars>
      </dgm:prSet>
      <dgm:spPr/>
    </dgm:pt>
    <dgm:pt modelId="{C3D4B8B7-38B0-4C0E-9390-E2860BBAE5DA}" type="pres">
      <dgm:prSet presAssocID="{14B7BB6A-43CB-4E6C-A329-459BA5782C56}" presName="rootComposite" presStyleCnt="0"/>
      <dgm:spPr/>
    </dgm:pt>
    <dgm:pt modelId="{84452B00-009D-4D6D-8C60-7029E64A324C}" type="pres">
      <dgm:prSet presAssocID="{14B7BB6A-43CB-4E6C-A329-459BA5782C56}" presName="rootText" presStyleLbl="node3" presStyleIdx="6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4F4B17-CB13-4779-AB09-C0CF7D209F87}" type="pres">
      <dgm:prSet presAssocID="{14B7BB6A-43CB-4E6C-A329-459BA5782C56}" presName="rootConnector" presStyleLbl="node3" presStyleIdx="6" presStyleCnt="20"/>
      <dgm:spPr/>
      <dgm:t>
        <a:bodyPr/>
        <a:lstStyle/>
        <a:p>
          <a:endParaRPr lang="fr-FR"/>
        </a:p>
      </dgm:t>
    </dgm:pt>
    <dgm:pt modelId="{FD2D6E7F-2939-43BF-97B4-06B2F3C9B89A}" type="pres">
      <dgm:prSet presAssocID="{14B7BB6A-43CB-4E6C-A329-459BA5782C56}" presName="hierChild4" presStyleCnt="0"/>
      <dgm:spPr/>
    </dgm:pt>
    <dgm:pt modelId="{07A9AA66-308F-4779-96F3-93C91AA9973F}" type="pres">
      <dgm:prSet presAssocID="{14B7BB6A-43CB-4E6C-A329-459BA5782C56}" presName="hierChild5" presStyleCnt="0"/>
      <dgm:spPr/>
    </dgm:pt>
    <dgm:pt modelId="{65087A3E-F0B2-4E99-9CE4-3FEE5EAD2D2A}" type="pres">
      <dgm:prSet presAssocID="{9ED7EADB-612F-407F-B610-E04DB200AC0F}" presName="Name37" presStyleLbl="parChTrans1D3" presStyleIdx="7" presStyleCnt="20"/>
      <dgm:spPr/>
      <dgm:t>
        <a:bodyPr/>
        <a:lstStyle/>
        <a:p>
          <a:endParaRPr lang="fr-FR"/>
        </a:p>
      </dgm:t>
    </dgm:pt>
    <dgm:pt modelId="{6970DB43-57E8-4BA7-8720-3C1F840D5A25}" type="pres">
      <dgm:prSet presAssocID="{BBEA9305-C885-4544-BA4E-A33BE97DB7C9}" presName="hierRoot2" presStyleCnt="0">
        <dgm:presLayoutVars>
          <dgm:hierBranch val="init"/>
        </dgm:presLayoutVars>
      </dgm:prSet>
      <dgm:spPr/>
    </dgm:pt>
    <dgm:pt modelId="{4D0616EB-ABCF-4B2D-9004-339A89ECCD6E}" type="pres">
      <dgm:prSet presAssocID="{BBEA9305-C885-4544-BA4E-A33BE97DB7C9}" presName="rootComposite" presStyleCnt="0"/>
      <dgm:spPr/>
    </dgm:pt>
    <dgm:pt modelId="{87403323-C7FB-4ABD-8364-91A8317FCCF1}" type="pres">
      <dgm:prSet presAssocID="{BBEA9305-C885-4544-BA4E-A33BE97DB7C9}" presName="rootText" presStyleLbl="node3" presStyleIdx="7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435774-3D44-4595-B0A7-80511A78AFA2}" type="pres">
      <dgm:prSet presAssocID="{BBEA9305-C885-4544-BA4E-A33BE97DB7C9}" presName="rootConnector" presStyleLbl="node3" presStyleIdx="7" presStyleCnt="20"/>
      <dgm:spPr/>
      <dgm:t>
        <a:bodyPr/>
        <a:lstStyle/>
        <a:p>
          <a:endParaRPr lang="fr-FR"/>
        </a:p>
      </dgm:t>
    </dgm:pt>
    <dgm:pt modelId="{B45A5E2A-2CD5-49CD-A14F-693A22F8A6CE}" type="pres">
      <dgm:prSet presAssocID="{BBEA9305-C885-4544-BA4E-A33BE97DB7C9}" presName="hierChild4" presStyleCnt="0"/>
      <dgm:spPr/>
    </dgm:pt>
    <dgm:pt modelId="{2D11E736-B28C-4210-9DE2-5BF617EC6A9E}" type="pres">
      <dgm:prSet presAssocID="{BBEA9305-C885-4544-BA4E-A33BE97DB7C9}" presName="hierChild5" presStyleCnt="0"/>
      <dgm:spPr/>
    </dgm:pt>
    <dgm:pt modelId="{40387DC3-2DCB-4F00-8049-2744252961F9}" type="pres">
      <dgm:prSet presAssocID="{03473C56-A2FC-4AD6-A184-4AD6210E3A37}" presName="Name37" presStyleLbl="parChTrans1D3" presStyleIdx="8" presStyleCnt="20"/>
      <dgm:spPr/>
      <dgm:t>
        <a:bodyPr/>
        <a:lstStyle/>
        <a:p>
          <a:endParaRPr lang="fr-FR"/>
        </a:p>
      </dgm:t>
    </dgm:pt>
    <dgm:pt modelId="{370CD2FE-C40C-4DFA-A1BF-137EFA9F2AAE}" type="pres">
      <dgm:prSet presAssocID="{4A7C91AF-71CA-44FF-BDB8-E30E85FFA36E}" presName="hierRoot2" presStyleCnt="0">
        <dgm:presLayoutVars>
          <dgm:hierBranch val="init"/>
        </dgm:presLayoutVars>
      </dgm:prSet>
      <dgm:spPr/>
    </dgm:pt>
    <dgm:pt modelId="{0B42A97A-DF9E-4F4F-A364-03D9459BE3B3}" type="pres">
      <dgm:prSet presAssocID="{4A7C91AF-71CA-44FF-BDB8-E30E85FFA36E}" presName="rootComposite" presStyleCnt="0"/>
      <dgm:spPr/>
    </dgm:pt>
    <dgm:pt modelId="{2E4571C5-DE2B-49CC-A7FA-61800CC206EE}" type="pres">
      <dgm:prSet presAssocID="{4A7C91AF-71CA-44FF-BDB8-E30E85FFA36E}" presName="rootText" presStyleLbl="node3" presStyleIdx="8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B888E54-8D74-4C60-B888-F325A2E4BF91}" type="pres">
      <dgm:prSet presAssocID="{4A7C91AF-71CA-44FF-BDB8-E30E85FFA36E}" presName="rootConnector" presStyleLbl="node3" presStyleIdx="8" presStyleCnt="20"/>
      <dgm:spPr/>
      <dgm:t>
        <a:bodyPr/>
        <a:lstStyle/>
        <a:p>
          <a:endParaRPr lang="fr-FR"/>
        </a:p>
      </dgm:t>
    </dgm:pt>
    <dgm:pt modelId="{E1198041-67D1-4A4B-96D0-59DBDE541C17}" type="pres">
      <dgm:prSet presAssocID="{4A7C91AF-71CA-44FF-BDB8-E30E85FFA36E}" presName="hierChild4" presStyleCnt="0"/>
      <dgm:spPr/>
    </dgm:pt>
    <dgm:pt modelId="{1A7FFFE6-6319-45A5-9F3F-CF29FAECE209}" type="pres">
      <dgm:prSet presAssocID="{4A7C91AF-71CA-44FF-BDB8-E30E85FFA36E}" presName="hierChild5" presStyleCnt="0"/>
      <dgm:spPr/>
    </dgm:pt>
    <dgm:pt modelId="{8C0D226A-1EAC-4CF6-829C-83CF1D3BFB2C}" type="pres">
      <dgm:prSet presAssocID="{A06EADC2-B5E7-42BB-961E-993A7436517A}" presName="Name37" presStyleLbl="parChTrans1D3" presStyleIdx="9" presStyleCnt="20"/>
      <dgm:spPr/>
      <dgm:t>
        <a:bodyPr/>
        <a:lstStyle/>
        <a:p>
          <a:endParaRPr lang="fr-FR"/>
        </a:p>
      </dgm:t>
    </dgm:pt>
    <dgm:pt modelId="{A4683A29-18A3-441D-BB57-6CFAE1036AEA}" type="pres">
      <dgm:prSet presAssocID="{D71167AA-DB8D-4ABF-A5EA-9161C3888032}" presName="hierRoot2" presStyleCnt="0">
        <dgm:presLayoutVars>
          <dgm:hierBranch val="init"/>
        </dgm:presLayoutVars>
      </dgm:prSet>
      <dgm:spPr/>
    </dgm:pt>
    <dgm:pt modelId="{7EC36679-ABE6-4158-B6F3-7AABF5F32234}" type="pres">
      <dgm:prSet presAssocID="{D71167AA-DB8D-4ABF-A5EA-9161C3888032}" presName="rootComposite" presStyleCnt="0"/>
      <dgm:spPr/>
    </dgm:pt>
    <dgm:pt modelId="{D8605EDD-E442-44CD-8ED8-3D1EEDD46028}" type="pres">
      <dgm:prSet presAssocID="{D71167AA-DB8D-4ABF-A5EA-9161C3888032}" presName="rootText" presStyleLbl="node3" presStyleIdx="9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EF7973B-D01E-4753-953F-E1DC596AB9C2}" type="pres">
      <dgm:prSet presAssocID="{D71167AA-DB8D-4ABF-A5EA-9161C3888032}" presName="rootConnector" presStyleLbl="node3" presStyleIdx="9" presStyleCnt="20"/>
      <dgm:spPr/>
      <dgm:t>
        <a:bodyPr/>
        <a:lstStyle/>
        <a:p>
          <a:endParaRPr lang="fr-FR"/>
        </a:p>
      </dgm:t>
    </dgm:pt>
    <dgm:pt modelId="{BB106912-3E15-4EE6-82A3-2C5801D95FA1}" type="pres">
      <dgm:prSet presAssocID="{D71167AA-DB8D-4ABF-A5EA-9161C3888032}" presName="hierChild4" presStyleCnt="0"/>
      <dgm:spPr/>
    </dgm:pt>
    <dgm:pt modelId="{996707C7-549B-4CF7-AF82-BE25555D05DE}" type="pres">
      <dgm:prSet presAssocID="{D71167AA-DB8D-4ABF-A5EA-9161C3888032}" presName="hierChild5" presStyleCnt="0"/>
      <dgm:spPr/>
    </dgm:pt>
    <dgm:pt modelId="{4E5EDB5E-5B82-4DC1-BC9A-83C69E108AB0}" type="pres">
      <dgm:prSet presAssocID="{72191E05-869A-41BB-950C-18A02A4F0BEB}" presName="hierChild5" presStyleCnt="0"/>
      <dgm:spPr/>
    </dgm:pt>
    <dgm:pt modelId="{17EC4D4A-60D8-49FF-85E6-BF9A3E622670}" type="pres">
      <dgm:prSet presAssocID="{2029F80B-5D17-4EB0-AA85-9F89ACD8A7D5}" presName="Name37" presStyleLbl="parChTrans1D2" presStyleIdx="2" presStyleCnt="6"/>
      <dgm:spPr/>
      <dgm:t>
        <a:bodyPr/>
        <a:lstStyle/>
        <a:p>
          <a:endParaRPr lang="fr-FR"/>
        </a:p>
      </dgm:t>
    </dgm:pt>
    <dgm:pt modelId="{D91D6BA6-BB32-4C46-923A-C99B668BFBB4}" type="pres">
      <dgm:prSet presAssocID="{AD4F66ED-114B-4A64-BE49-E24A51EECE58}" presName="hierRoot2" presStyleCnt="0">
        <dgm:presLayoutVars>
          <dgm:hierBranch val="init"/>
        </dgm:presLayoutVars>
      </dgm:prSet>
      <dgm:spPr/>
    </dgm:pt>
    <dgm:pt modelId="{87E7F120-3890-4486-80D7-53611335F342}" type="pres">
      <dgm:prSet presAssocID="{AD4F66ED-114B-4A64-BE49-E24A51EECE58}" presName="rootComposite" presStyleCnt="0"/>
      <dgm:spPr/>
    </dgm:pt>
    <dgm:pt modelId="{396B19AD-0BE1-4A21-9377-39F933C736B5}" type="pres">
      <dgm:prSet presAssocID="{AD4F66ED-114B-4A64-BE49-E24A51EECE58}" presName="rootText" presStyleLbl="node2" presStyleIdx="2" presStyleCnt="4" custScaleX="17323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A600688-8222-4972-BEFB-C9C790536677}" type="pres">
      <dgm:prSet presAssocID="{AD4F66ED-114B-4A64-BE49-E24A51EECE58}" presName="rootConnector" presStyleLbl="node2" presStyleIdx="2" presStyleCnt="4"/>
      <dgm:spPr/>
      <dgm:t>
        <a:bodyPr/>
        <a:lstStyle/>
        <a:p>
          <a:endParaRPr lang="fr-FR"/>
        </a:p>
      </dgm:t>
    </dgm:pt>
    <dgm:pt modelId="{AB48CC0A-BFA5-4031-90C3-22999F73A960}" type="pres">
      <dgm:prSet presAssocID="{AD4F66ED-114B-4A64-BE49-E24A51EECE58}" presName="hierChild4" presStyleCnt="0"/>
      <dgm:spPr/>
    </dgm:pt>
    <dgm:pt modelId="{42AB7A9D-27FF-4C57-8CB1-197E778E0E82}" type="pres">
      <dgm:prSet presAssocID="{D8BDFD62-EF69-4F41-BE37-0075A7A1B9D0}" presName="Name37" presStyleLbl="parChTrans1D3" presStyleIdx="10" presStyleCnt="20"/>
      <dgm:spPr/>
      <dgm:t>
        <a:bodyPr/>
        <a:lstStyle/>
        <a:p>
          <a:endParaRPr lang="fr-FR"/>
        </a:p>
      </dgm:t>
    </dgm:pt>
    <dgm:pt modelId="{C9572885-38D0-46E7-A2D8-A6858CC3BF58}" type="pres">
      <dgm:prSet presAssocID="{7B3EDA8F-17BE-4A36-9185-2F4A4715F50D}" presName="hierRoot2" presStyleCnt="0">
        <dgm:presLayoutVars>
          <dgm:hierBranch val="init"/>
        </dgm:presLayoutVars>
      </dgm:prSet>
      <dgm:spPr/>
    </dgm:pt>
    <dgm:pt modelId="{8E03C89B-04FB-4771-AA25-73E70B64733D}" type="pres">
      <dgm:prSet presAssocID="{7B3EDA8F-17BE-4A36-9185-2F4A4715F50D}" presName="rootComposite" presStyleCnt="0"/>
      <dgm:spPr/>
    </dgm:pt>
    <dgm:pt modelId="{89FC9646-2B99-4868-9D02-F668D6DB9C80}" type="pres">
      <dgm:prSet presAssocID="{7B3EDA8F-17BE-4A36-9185-2F4A4715F50D}" presName="rootText" presStyleLbl="node3" presStyleIdx="10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9C5DB7D-68F0-4B32-8DE8-0633BAA99640}" type="pres">
      <dgm:prSet presAssocID="{7B3EDA8F-17BE-4A36-9185-2F4A4715F50D}" presName="rootConnector" presStyleLbl="node3" presStyleIdx="10" presStyleCnt="20"/>
      <dgm:spPr/>
      <dgm:t>
        <a:bodyPr/>
        <a:lstStyle/>
        <a:p>
          <a:endParaRPr lang="fr-FR"/>
        </a:p>
      </dgm:t>
    </dgm:pt>
    <dgm:pt modelId="{C75159DC-1CDE-45E9-8678-FC4740E4DC46}" type="pres">
      <dgm:prSet presAssocID="{7B3EDA8F-17BE-4A36-9185-2F4A4715F50D}" presName="hierChild4" presStyleCnt="0"/>
      <dgm:spPr/>
    </dgm:pt>
    <dgm:pt modelId="{379431C6-CC56-4C51-A623-B6B3C0455BEE}" type="pres">
      <dgm:prSet presAssocID="{7B3EDA8F-17BE-4A36-9185-2F4A4715F50D}" presName="hierChild5" presStyleCnt="0"/>
      <dgm:spPr/>
    </dgm:pt>
    <dgm:pt modelId="{27497E92-DFF8-432E-9158-197555226842}" type="pres">
      <dgm:prSet presAssocID="{B8BD042F-68FA-4A2F-A011-97A6EA088841}" presName="Name37" presStyleLbl="parChTrans1D3" presStyleIdx="11" presStyleCnt="20"/>
      <dgm:spPr/>
      <dgm:t>
        <a:bodyPr/>
        <a:lstStyle/>
        <a:p>
          <a:endParaRPr lang="fr-FR"/>
        </a:p>
      </dgm:t>
    </dgm:pt>
    <dgm:pt modelId="{62B1CE91-CC51-49BD-B7FF-380E3B3C6509}" type="pres">
      <dgm:prSet presAssocID="{36880D10-A494-4A31-992C-C5B6BB0BED7F}" presName="hierRoot2" presStyleCnt="0">
        <dgm:presLayoutVars>
          <dgm:hierBranch val="init"/>
        </dgm:presLayoutVars>
      </dgm:prSet>
      <dgm:spPr/>
    </dgm:pt>
    <dgm:pt modelId="{78825D5A-70EF-4A3D-A739-265587B9AA1C}" type="pres">
      <dgm:prSet presAssocID="{36880D10-A494-4A31-992C-C5B6BB0BED7F}" presName="rootComposite" presStyleCnt="0"/>
      <dgm:spPr/>
    </dgm:pt>
    <dgm:pt modelId="{BE86BA97-2706-4D48-9F75-F97753C078B6}" type="pres">
      <dgm:prSet presAssocID="{36880D10-A494-4A31-992C-C5B6BB0BED7F}" presName="rootText" presStyleLbl="node3" presStyleIdx="11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B864F6-8023-4B04-8200-B0E154BB0784}" type="pres">
      <dgm:prSet presAssocID="{36880D10-A494-4A31-992C-C5B6BB0BED7F}" presName="rootConnector" presStyleLbl="node3" presStyleIdx="11" presStyleCnt="20"/>
      <dgm:spPr/>
      <dgm:t>
        <a:bodyPr/>
        <a:lstStyle/>
        <a:p>
          <a:endParaRPr lang="fr-FR"/>
        </a:p>
      </dgm:t>
    </dgm:pt>
    <dgm:pt modelId="{1D844986-CBF8-4586-9476-F0950CD27954}" type="pres">
      <dgm:prSet presAssocID="{36880D10-A494-4A31-992C-C5B6BB0BED7F}" presName="hierChild4" presStyleCnt="0"/>
      <dgm:spPr/>
    </dgm:pt>
    <dgm:pt modelId="{2870159B-AA5C-43EB-AD62-E900E198976D}" type="pres">
      <dgm:prSet presAssocID="{36880D10-A494-4A31-992C-C5B6BB0BED7F}" presName="hierChild5" presStyleCnt="0"/>
      <dgm:spPr/>
    </dgm:pt>
    <dgm:pt modelId="{6907FA3B-6368-4AA8-A786-51B0D22076C8}" type="pres">
      <dgm:prSet presAssocID="{95D7B751-4242-4D56-889A-10753DE548D8}" presName="Name37" presStyleLbl="parChTrans1D3" presStyleIdx="12" presStyleCnt="20"/>
      <dgm:spPr/>
      <dgm:t>
        <a:bodyPr/>
        <a:lstStyle/>
        <a:p>
          <a:endParaRPr lang="fr-FR"/>
        </a:p>
      </dgm:t>
    </dgm:pt>
    <dgm:pt modelId="{D70068F8-DDF6-43E9-AB0F-9C557887CFB9}" type="pres">
      <dgm:prSet presAssocID="{78BE4571-5DE7-4113-B632-FBFD24052DAB}" presName="hierRoot2" presStyleCnt="0">
        <dgm:presLayoutVars>
          <dgm:hierBranch val="init"/>
        </dgm:presLayoutVars>
      </dgm:prSet>
      <dgm:spPr/>
    </dgm:pt>
    <dgm:pt modelId="{439E65B3-BC3E-4432-8010-AE292DC589B0}" type="pres">
      <dgm:prSet presAssocID="{78BE4571-5DE7-4113-B632-FBFD24052DAB}" presName="rootComposite" presStyleCnt="0"/>
      <dgm:spPr/>
    </dgm:pt>
    <dgm:pt modelId="{53DA3E9D-049E-4CB1-91DD-FC39FBC27D23}" type="pres">
      <dgm:prSet presAssocID="{78BE4571-5DE7-4113-B632-FBFD24052DAB}" presName="rootText" presStyleLbl="node3" presStyleIdx="12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F01825-7E73-4E68-8E56-9B55089DF40F}" type="pres">
      <dgm:prSet presAssocID="{78BE4571-5DE7-4113-B632-FBFD24052DAB}" presName="rootConnector" presStyleLbl="node3" presStyleIdx="12" presStyleCnt="20"/>
      <dgm:spPr/>
      <dgm:t>
        <a:bodyPr/>
        <a:lstStyle/>
        <a:p>
          <a:endParaRPr lang="fr-FR"/>
        </a:p>
      </dgm:t>
    </dgm:pt>
    <dgm:pt modelId="{1B205693-F545-4D2C-A366-9CA1DF4C0880}" type="pres">
      <dgm:prSet presAssocID="{78BE4571-5DE7-4113-B632-FBFD24052DAB}" presName="hierChild4" presStyleCnt="0"/>
      <dgm:spPr/>
    </dgm:pt>
    <dgm:pt modelId="{9565CB3B-A081-4D80-9F5F-B9BB81815D91}" type="pres">
      <dgm:prSet presAssocID="{78BE4571-5DE7-4113-B632-FBFD24052DAB}" presName="hierChild5" presStyleCnt="0"/>
      <dgm:spPr/>
    </dgm:pt>
    <dgm:pt modelId="{0D43F229-9F13-4ED1-9192-9EC51BF8FE2F}" type="pres">
      <dgm:prSet presAssocID="{9A059E62-95E2-46F0-9C21-704AC5D5F929}" presName="Name37" presStyleLbl="parChTrans1D3" presStyleIdx="13" presStyleCnt="20"/>
      <dgm:spPr/>
      <dgm:t>
        <a:bodyPr/>
        <a:lstStyle/>
        <a:p>
          <a:endParaRPr lang="fr-FR"/>
        </a:p>
      </dgm:t>
    </dgm:pt>
    <dgm:pt modelId="{CD0B3BA7-0C40-4BD4-B155-8C96C677AD2E}" type="pres">
      <dgm:prSet presAssocID="{3EC9184B-87C4-4F85-BF00-0C8EC6E42337}" presName="hierRoot2" presStyleCnt="0">
        <dgm:presLayoutVars>
          <dgm:hierBranch val="init"/>
        </dgm:presLayoutVars>
      </dgm:prSet>
      <dgm:spPr/>
    </dgm:pt>
    <dgm:pt modelId="{5D4C2B92-0B23-4045-92A7-CC522CF3EFB1}" type="pres">
      <dgm:prSet presAssocID="{3EC9184B-87C4-4F85-BF00-0C8EC6E42337}" presName="rootComposite" presStyleCnt="0"/>
      <dgm:spPr/>
    </dgm:pt>
    <dgm:pt modelId="{5EAB1C69-B534-415F-9536-904FCBDD7F25}" type="pres">
      <dgm:prSet presAssocID="{3EC9184B-87C4-4F85-BF00-0C8EC6E42337}" presName="rootText" presStyleLbl="node3" presStyleIdx="13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FD96B9-4F41-4B21-B0A6-4AD6F2E33C11}" type="pres">
      <dgm:prSet presAssocID="{3EC9184B-87C4-4F85-BF00-0C8EC6E42337}" presName="rootConnector" presStyleLbl="node3" presStyleIdx="13" presStyleCnt="20"/>
      <dgm:spPr/>
      <dgm:t>
        <a:bodyPr/>
        <a:lstStyle/>
        <a:p>
          <a:endParaRPr lang="fr-FR"/>
        </a:p>
      </dgm:t>
    </dgm:pt>
    <dgm:pt modelId="{F86FF7E0-7D68-478F-8778-0AF234737C61}" type="pres">
      <dgm:prSet presAssocID="{3EC9184B-87C4-4F85-BF00-0C8EC6E42337}" presName="hierChild4" presStyleCnt="0"/>
      <dgm:spPr/>
    </dgm:pt>
    <dgm:pt modelId="{0964896F-FC3E-4138-91F3-16FA20F15D88}" type="pres">
      <dgm:prSet presAssocID="{3EC9184B-87C4-4F85-BF00-0C8EC6E42337}" presName="hierChild5" presStyleCnt="0"/>
      <dgm:spPr/>
    </dgm:pt>
    <dgm:pt modelId="{0672CEB3-E8E3-44E7-8AAE-CAB2C32FA070}" type="pres">
      <dgm:prSet presAssocID="{C4DF703C-A1C8-4CB2-B11F-7DF3C175717B}" presName="Name37" presStyleLbl="parChTrans1D3" presStyleIdx="14" presStyleCnt="20"/>
      <dgm:spPr/>
      <dgm:t>
        <a:bodyPr/>
        <a:lstStyle/>
        <a:p>
          <a:endParaRPr lang="fr-FR"/>
        </a:p>
      </dgm:t>
    </dgm:pt>
    <dgm:pt modelId="{C9CBBFCA-FDBB-4159-B4CF-A4DF479016FB}" type="pres">
      <dgm:prSet presAssocID="{6DD09AAE-EEAD-4AB4-B09A-701F78B7C3B9}" presName="hierRoot2" presStyleCnt="0">
        <dgm:presLayoutVars>
          <dgm:hierBranch val="init"/>
        </dgm:presLayoutVars>
      </dgm:prSet>
      <dgm:spPr/>
    </dgm:pt>
    <dgm:pt modelId="{5BB2DC31-9C86-43A3-8FD3-3F524B86D751}" type="pres">
      <dgm:prSet presAssocID="{6DD09AAE-EEAD-4AB4-B09A-701F78B7C3B9}" presName="rootComposite" presStyleCnt="0"/>
      <dgm:spPr/>
    </dgm:pt>
    <dgm:pt modelId="{320C479A-52F3-4615-8956-EF3A22EB01B1}" type="pres">
      <dgm:prSet presAssocID="{6DD09AAE-EEAD-4AB4-B09A-701F78B7C3B9}" presName="rootText" presStyleLbl="node3" presStyleIdx="14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A3870A-F246-4D18-8002-B51ACBDDDD12}" type="pres">
      <dgm:prSet presAssocID="{6DD09AAE-EEAD-4AB4-B09A-701F78B7C3B9}" presName="rootConnector" presStyleLbl="node3" presStyleIdx="14" presStyleCnt="20"/>
      <dgm:spPr/>
      <dgm:t>
        <a:bodyPr/>
        <a:lstStyle/>
        <a:p>
          <a:endParaRPr lang="fr-FR"/>
        </a:p>
      </dgm:t>
    </dgm:pt>
    <dgm:pt modelId="{D33FAB0D-65FA-417B-8AC0-989A3226F205}" type="pres">
      <dgm:prSet presAssocID="{6DD09AAE-EEAD-4AB4-B09A-701F78B7C3B9}" presName="hierChild4" presStyleCnt="0"/>
      <dgm:spPr/>
    </dgm:pt>
    <dgm:pt modelId="{8038DACF-BEEC-4E9D-A504-8B8A68A70008}" type="pres">
      <dgm:prSet presAssocID="{6DD09AAE-EEAD-4AB4-B09A-701F78B7C3B9}" presName="hierChild5" presStyleCnt="0"/>
      <dgm:spPr/>
    </dgm:pt>
    <dgm:pt modelId="{AB0A1372-06FB-4C9B-A265-1BACA24258E4}" type="pres">
      <dgm:prSet presAssocID="{AD4F66ED-114B-4A64-BE49-E24A51EECE58}" presName="hierChild5" presStyleCnt="0"/>
      <dgm:spPr/>
    </dgm:pt>
    <dgm:pt modelId="{8E3E8E54-DE36-4AB5-84D0-E669E516690A}" type="pres">
      <dgm:prSet presAssocID="{2D4538CC-F23D-4A0F-8E53-91E144F44D7E}" presName="Name37" presStyleLbl="parChTrans1D2" presStyleIdx="3" presStyleCnt="6"/>
      <dgm:spPr/>
      <dgm:t>
        <a:bodyPr/>
        <a:lstStyle/>
        <a:p>
          <a:endParaRPr lang="fr-FR"/>
        </a:p>
      </dgm:t>
    </dgm:pt>
    <dgm:pt modelId="{7AD666F1-DD4B-4A48-92F0-BAF94BDA0A7A}" type="pres">
      <dgm:prSet presAssocID="{5FE9B1C7-9EED-45F7-BC17-AF6D7D06597E}" presName="hierRoot2" presStyleCnt="0">
        <dgm:presLayoutVars>
          <dgm:hierBranch val="init"/>
        </dgm:presLayoutVars>
      </dgm:prSet>
      <dgm:spPr/>
    </dgm:pt>
    <dgm:pt modelId="{9AFE3842-80BB-4B8A-B5A8-60FE26D69A21}" type="pres">
      <dgm:prSet presAssocID="{5FE9B1C7-9EED-45F7-BC17-AF6D7D06597E}" presName="rootComposite" presStyleCnt="0"/>
      <dgm:spPr/>
    </dgm:pt>
    <dgm:pt modelId="{428D3CAE-E6EE-40AE-9DE0-238799A61DD3}" type="pres">
      <dgm:prSet presAssocID="{5FE9B1C7-9EED-45F7-BC17-AF6D7D06597E}" presName="rootText" presStyleLbl="node2" presStyleIdx="3" presStyleCnt="4" custScaleX="1924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16C4B2-37B1-46BB-BF8D-1F596B425277}" type="pres">
      <dgm:prSet presAssocID="{5FE9B1C7-9EED-45F7-BC17-AF6D7D06597E}" presName="rootConnector" presStyleLbl="node2" presStyleIdx="3" presStyleCnt="4"/>
      <dgm:spPr/>
      <dgm:t>
        <a:bodyPr/>
        <a:lstStyle/>
        <a:p>
          <a:endParaRPr lang="fr-FR"/>
        </a:p>
      </dgm:t>
    </dgm:pt>
    <dgm:pt modelId="{9037C817-0D66-4015-9A2B-7E6F3AA390B3}" type="pres">
      <dgm:prSet presAssocID="{5FE9B1C7-9EED-45F7-BC17-AF6D7D06597E}" presName="hierChild4" presStyleCnt="0"/>
      <dgm:spPr/>
    </dgm:pt>
    <dgm:pt modelId="{6A5D9D3A-28B0-464F-A234-9F1CB8E5E976}" type="pres">
      <dgm:prSet presAssocID="{F4251EAF-7478-4765-8E4E-CDE3EFDC3825}" presName="Name37" presStyleLbl="parChTrans1D3" presStyleIdx="15" presStyleCnt="20"/>
      <dgm:spPr/>
      <dgm:t>
        <a:bodyPr/>
        <a:lstStyle/>
        <a:p>
          <a:endParaRPr lang="fr-FR"/>
        </a:p>
      </dgm:t>
    </dgm:pt>
    <dgm:pt modelId="{3D1D8841-E8EB-441D-9DD7-641A8E3DA2FF}" type="pres">
      <dgm:prSet presAssocID="{D1A92CB2-594A-4C26-93F8-CC84F6A79737}" presName="hierRoot2" presStyleCnt="0">
        <dgm:presLayoutVars>
          <dgm:hierBranch val="init"/>
        </dgm:presLayoutVars>
      </dgm:prSet>
      <dgm:spPr/>
    </dgm:pt>
    <dgm:pt modelId="{C7A85F7F-DD27-4014-A6E7-F5706C1A77A3}" type="pres">
      <dgm:prSet presAssocID="{D1A92CB2-594A-4C26-93F8-CC84F6A79737}" presName="rootComposite" presStyleCnt="0"/>
      <dgm:spPr/>
    </dgm:pt>
    <dgm:pt modelId="{CEF98373-BAF9-4A22-980C-BC23FBF70710}" type="pres">
      <dgm:prSet presAssocID="{D1A92CB2-594A-4C26-93F8-CC84F6A79737}" presName="rootText" presStyleLbl="node3" presStyleIdx="15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C625823-2859-4393-9523-37CBD9C16767}" type="pres">
      <dgm:prSet presAssocID="{D1A92CB2-594A-4C26-93F8-CC84F6A79737}" presName="rootConnector" presStyleLbl="node3" presStyleIdx="15" presStyleCnt="20"/>
      <dgm:spPr/>
      <dgm:t>
        <a:bodyPr/>
        <a:lstStyle/>
        <a:p>
          <a:endParaRPr lang="fr-FR"/>
        </a:p>
      </dgm:t>
    </dgm:pt>
    <dgm:pt modelId="{7CBC8E5E-C72E-4FDB-A936-C067F0068E18}" type="pres">
      <dgm:prSet presAssocID="{D1A92CB2-594A-4C26-93F8-CC84F6A79737}" presName="hierChild4" presStyleCnt="0"/>
      <dgm:spPr/>
    </dgm:pt>
    <dgm:pt modelId="{844BDC00-1607-485E-9E3B-E9D10FB4EF99}" type="pres">
      <dgm:prSet presAssocID="{D1A92CB2-594A-4C26-93F8-CC84F6A79737}" presName="hierChild5" presStyleCnt="0"/>
      <dgm:spPr/>
    </dgm:pt>
    <dgm:pt modelId="{90FCC1F6-B295-444A-902C-417F608F9E52}" type="pres">
      <dgm:prSet presAssocID="{A945AB31-5F9C-4AF0-811E-68364D64AAD7}" presName="Name37" presStyleLbl="parChTrans1D3" presStyleIdx="16" presStyleCnt="20"/>
      <dgm:spPr/>
      <dgm:t>
        <a:bodyPr/>
        <a:lstStyle/>
        <a:p>
          <a:endParaRPr lang="fr-FR"/>
        </a:p>
      </dgm:t>
    </dgm:pt>
    <dgm:pt modelId="{A3C4F308-482B-4F60-A2C9-B65CFF36836B}" type="pres">
      <dgm:prSet presAssocID="{A0DB9729-4DF4-4BDA-8F9C-256CDE3ADB27}" presName="hierRoot2" presStyleCnt="0">
        <dgm:presLayoutVars>
          <dgm:hierBranch val="init"/>
        </dgm:presLayoutVars>
      </dgm:prSet>
      <dgm:spPr/>
    </dgm:pt>
    <dgm:pt modelId="{54AEC6CB-DC32-46BC-AD87-38E70BC43FD8}" type="pres">
      <dgm:prSet presAssocID="{A0DB9729-4DF4-4BDA-8F9C-256CDE3ADB27}" presName="rootComposite" presStyleCnt="0"/>
      <dgm:spPr/>
    </dgm:pt>
    <dgm:pt modelId="{A2690DB5-4111-44CE-89F8-897F9D5BDE19}" type="pres">
      <dgm:prSet presAssocID="{A0DB9729-4DF4-4BDA-8F9C-256CDE3ADB27}" presName="rootText" presStyleLbl="node3" presStyleIdx="16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2589DE-B9D1-4EE5-B8DE-8224D3DFBDD8}" type="pres">
      <dgm:prSet presAssocID="{A0DB9729-4DF4-4BDA-8F9C-256CDE3ADB27}" presName="rootConnector" presStyleLbl="node3" presStyleIdx="16" presStyleCnt="20"/>
      <dgm:spPr/>
      <dgm:t>
        <a:bodyPr/>
        <a:lstStyle/>
        <a:p>
          <a:endParaRPr lang="fr-FR"/>
        </a:p>
      </dgm:t>
    </dgm:pt>
    <dgm:pt modelId="{F5C306D6-898B-4BAC-B61A-EBB1E323AFAD}" type="pres">
      <dgm:prSet presAssocID="{A0DB9729-4DF4-4BDA-8F9C-256CDE3ADB27}" presName="hierChild4" presStyleCnt="0"/>
      <dgm:spPr/>
    </dgm:pt>
    <dgm:pt modelId="{A1DE9218-F341-4F4D-BCAC-0627317B501D}" type="pres">
      <dgm:prSet presAssocID="{A0DB9729-4DF4-4BDA-8F9C-256CDE3ADB27}" presName="hierChild5" presStyleCnt="0"/>
      <dgm:spPr/>
    </dgm:pt>
    <dgm:pt modelId="{AA8EA9A2-BC88-46B5-8DBA-907E01AD4A2F}" type="pres">
      <dgm:prSet presAssocID="{949A3900-0E34-4521-8B34-14376E46BC0C}" presName="Name37" presStyleLbl="parChTrans1D3" presStyleIdx="17" presStyleCnt="20"/>
      <dgm:spPr/>
      <dgm:t>
        <a:bodyPr/>
        <a:lstStyle/>
        <a:p>
          <a:endParaRPr lang="fr-FR"/>
        </a:p>
      </dgm:t>
    </dgm:pt>
    <dgm:pt modelId="{284B9860-1CA9-439F-BC7D-9319A75FD1A1}" type="pres">
      <dgm:prSet presAssocID="{2F654013-0BDE-4934-83D6-22B33A1C41C0}" presName="hierRoot2" presStyleCnt="0">
        <dgm:presLayoutVars>
          <dgm:hierBranch val="init"/>
        </dgm:presLayoutVars>
      </dgm:prSet>
      <dgm:spPr/>
    </dgm:pt>
    <dgm:pt modelId="{1FC592A3-4D11-46D0-B7A1-F8F8306ABC86}" type="pres">
      <dgm:prSet presAssocID="{2F654013-0BDE-4934-83D6-22B33A1C41C0}" presName="rootComposite" presStyleCnt="0"/>
      <dgm:spPr/>
    </dgm:pt>
    <dgm:pt modelId="{8FC70154-9B0B-4E34-9DCA-18CF690FC81A}" type="pres">
      <dgm:prSet presAssocID="{2F654013-0BDE-4934-83D6-22B33A1C41C0}" presName="rootText" presStyleLbl="node3" presStyleIdx="17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0B82910-0DBF-48C2-ABBE-DC838835A33B}" type="pres">
      <dgm:prSet presAssocID="{2F654013-0BDE-4934-83D6-22B33A1C41C0}" presName="rootConnector" presStyleLbl="node3" presStyleIdx="17" presStyleCnt="20"/>
      <dgm:spPr/>
      <dgm:t>
        <a:bodyPr/>
        <a:lstStyle/>
        <a:p>
          <a:endParaRPr lang="fr-FR"/>
        </a:p>
      </dgm:t>
    </dgm:pt>
    <dgm:pt modelId="{756225BB-BDA3-4C8D-A12D-76D07E40E883}" type="pres">
      <dgm:prSet presAssocID="{2F654013-0BDE-4934-83D6-22B33A1C41C0}" presName="hierChild4" presStyleCnt="0"/>
      <dgm:spPr/>
    </dgm:pt>
    <dgm:pt modelId="{60B035AB-06F7-4F0E-B7D5-417B5D815DF7}" type="pres">
      <dgm:prSet presAssocID="{2F654013-0BDE-4934-83D6-22B33A1C41C0}" presName="hierChild5" presStyleCnt="0"/>
      <dgm:spPr/>
    </dgm:pt>
    <dgm:pt modelId="{C5F629D9-06A0-498B-A73F-328FE1A17B2A}" type="pres">
      <dgm:prSet presAssocID="{575EAC2C-D0A2-477E-902D-260A84B14E79}" presName="Name37" presStyleLbl="parChTrans1D3" presStyleIdx="18" presStyleCnt="20"/>
      <dgm:spPr/>
      <dgm:t>
        <a:bodyPr/>
        <a:lstStyle/>
        <a:p>
          <a:endParaRPr lang="fr-FR"/>
        </a:p>
      </dgm:t>
    </dgm:pt>
    <dgm:pt modelId="{0A02BB7A-9313-4C36-A795-EDD3EE41DF13}" type="pres">
      <dgm:prSet presAssocID="{A9A32A28-7836-4723-92BF-FD3F09601D2A}" presName="hierRoot2" presStyleCnt="0">
        <dgm:presLayoutVars>
          <dgm:hierBranch val="init"/>
        </dgm:presLayoutVars>
      </dgm:prSet>
      <dgm:spPr/>
    </dgm:pt>
    <dgm:pt modelId="{3A70EFBB-AC39-49EF-AD33-9C34467BF5C2}" type="pres">
      <dgm:prSet presAssocID="{A9A32A28-7836-4723-92BF-FD3F09601D2A}" presName="rootComposite" presStyleCnt="0"/>
      <dgm:spPr/>
    </dgm:pt>
    <dgm:pt modelId="{97E3AF6F-E005-4BF4-8D3B-D433CEF52815}" type="pres">
      <dgm:prSet presAssocID="{A9A32A28-7836-4723-92BF-FD3F09601D2A}" presName="rootText" presStyleLbl="node3" presStyleIdx="18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46D3F3-F489-47F8-810A-FD9913C5EF18}" type="pres">
      <dgm:prSet presAssocID="{A9A32A28-7836-4723-92BF-FD3F09601D2A}" presName="rootConnector" presStyleLbl="node3" presStyleIdx="18" presStyleCnt="20"/>
      <dgm:spPr/>
      <dgm:t>
        <a:bodyPr/>
        <a:lstStyle/>
        <a:p>
          <a:endParaRPr lang="fr-FR"/>
        </a:p>
      </dgm:t>
    </dgm:pt>
    <dgm:pt modelId="{B06E92BB-FD0B-4517-AF2A-5E662B486A58}" type="pres">
      <dgm:prSet presAssocID="{A9A32A28-7836-4723-92BF-FD3F09601D2A}" presName="hierChild4" presStyleCnt="0"/>
      <dgm:spPr/>
    </dgm:pt>
    <dgm:pt modelId="{9CD3F836-069F-4F6E-A0E2-009710543E2B}" type="pres">
      <dgm:prSet presAssocID="{A9A32A28-7836-4723-92BF-FD3F09601D2A}" presName="hierChild5" presStyleCnt="0"/>
      <dgm:spPr/>
    </dgm:pt>
    <dgm:pt modelId="{18F37C4C-1CA1-4C88-9283-DF71C750B61C}" type="pres">
      <dgm:prSet presAssocID="{7513C2D0-9ADF-4F07-B1C3-F8E219552037}" presName="Name37" presStyleLbl="parChTrans1D3" presStyleIdx="19" presStyleCnt="20"/>
      <dgm:spPr/>
      <dgm:t>
        <a:bodyPr/>
        <a:lstStyle/>
        <a:p>
          <a:endParaRPr lang="fr-FR"/>
        </a:p>
      </dgm:t>
    </dgm:pt>
    <dgm:pt modelId="{08E07C75-71BD-4388-8464-7EB67914A2C6}" type="pres">
      <dgm:prSet presAssocID="{EC6B2134-7E02-47DD-B433-DA7DFB4FD8EF}" presName="hierRoot2" presStyleCnt="0">
        <dgm:presLayoutVars>
          <dgm:hierBranch val="init"/>
        </dgm:presLayoutVars>
      </dgm:prSet>
      <dgm:spPr/>
    </dgm:pt>
    <dgm:pt modelId="{1A8C5825-E5BC-4F25-84CA-29F7C522BD0B}" type="pres">
      <dgm:prSet presAssocID="{EC6B2134-7E02-47DD-B433-DA7DFB4FD8EF}" presName="rootComposite" presStyleCnt="0"/>
      <dgm:spPr/>
    </dgm:pt>
    <dgm:pt modelId="{E59DE20D-4DAB-4C51-8385-C5B491872B9A}" type="pres">
      <dgm:prSet presAssocID="{EC6B2134-7E02-47DD-B433-DA7DFB4FD8EF}" presName="rootText" presStyleLbl="node3" presStyleIdx="19" presStyleCnt="2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3A42649-7F58-4578-B86A-D303EE7347C8}" type="pres">
      <dgm:prSet presAssocID="{EC6B2134-7E02-47DD-B433-DA7DFB4FD8EF}" presName="rootConnector" presStyleLbl="node3" presStyleIdx="19" presStyleCnt="20"/>
      <dgm:spPr/>
      <dgm:t>
        <a:bodyPr/>
        <a:lstStyle/>
        <a:p>
          <a:endParaRPr lang="fr-FR"/>
        </a:p>
      </dgm:t>
    </dgm:pt>
    <dgm:pt modelId="{8909815F-8304-4B09-85B1-39C165638FB7}" type="pres">
      <dgm:prSet presAssocID="{EC6B2134-7E02-47DD-B433-DA7DFB4FD8EF}" presName="hierChild4" presStyleCnt="0"/>
      <dgm:spPr/>
    </dgm:pt>
    <dgm:pt modelId="{F0532BB6-53A9-4922-BDC2-7D88CAC2F193}" type="pres">
      <dgm:prSet presAssocID="{EC6B2134-7E02-47DD-B433-DA7DFB4FD8EF}" presName="hierChild5" presStyleCnt="0"/>
      <dgm:spPr/>
    </dgm:pt>
    <dgm:pt modelId="{D854C28A-731D-42B4-AFFC-B349322E16E0}" type="pres">
      <dgm:prSet presAssocID="{5FE9B1C7-9EED-45F7-BC17-AF6D7D06597E}" presName="hierChild5" presStyleCnt="0"/>
      <dgm:spPr/>
    </dgm:pt>
    <dgm:pt modelId="{18A7EE39-99BF-410F-B8B7-CAA2B74449C0}" type="pres">
      <dgm:prSet presAssocID="{530E8657-5F31-4E3F-B58F-2EAE5E9F5790}" presName="hierChild3" presStyleCnt="0"/>
      <dgm:spPr/>
    </dgm:pt>
    <dgm:pt modelId="{7E7982A5-EB0D-4459-B1F6-E53E987CF450}" type="pres">
      <dgm:prSet presAssocID="{698B99B7-CABC-4E44-AB0E-934A0ADD0EB9}" presName="Name111" presStyleLbl="parChTrans1D2" presStyleIdx="4" presStyleCnt="6"/>
      <dgm:spPr/>
      <dgm:t>
        <a:bodyPr/>
        <a:lstStyle/>
        <a:p>
          <a:endParaRPr lang="fr-FR"/>
        </a:p>
      </dgm:t>
    </dgm:pt>
    <dgm:pt modelId="{866F67E8-6979-47A1-A461-27A8CC4F32CE}" type="pres">
      <dgm:prSet presAssocID="{A1A1502C-A2B1-4957-BE4E-B586F5E5EB17}" presName="hierRoot3" presStyleCnt="0">
        <dgm:presLayoutVars>
          <dgm:hierBranch val="init"/>
        </dgm:presLayoutVars>
      </dgm:prSet>
      <dgm:spPr/>
    </dgm:pt>
    <dgm:pt modelId="{6CEC50AB-4F23-473E-B4F7-3FF11E1A2781}" type="pres">
      <dgm:prSet presAssocID="{A1A1502C-A2B1-4957-BE4E-B586F5E5EB17}" presName="rootComposite3" presStyleCnt="0"/>
      <dgm:spPr/>
    </dgm:pt>
    <dgm:pt modelId="{E62FB8EB-001D-48FC-941A-2FE9B1440301}" type="pres">
      <dgm:prSet presAssocID="{A1A1502C-A2B1-4957-BE4E-B586F5E5EB17}" presName="rootText3" presStyleLbl="asst1" presStyleIdx="0" presStyleCnt="2" custScaleX="2873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DAD758-CAD8-42D8-8929-9164F385EB28}" type="pres">
      <dgm:prSet presAssocID="{A1A1502C-A2B1-4957-BE4E-B586F5E5EB17}" presName="rootConnector3" presStyleLbl="asst1" presStyleIdx="0" presStyleCnt="2"/>
      <dgm:spPr/>
      <dgm:t>
        <a:bodyPr/>
        <a:lstStyle/>
        <a:p>
          <a:endParaRPr lang="fr-FR"/>
        </a:p>
      </dgm:t>
    </dgm:pt>
    <dgm:pt modelId="{7F71DD0E-0A20-4CAA-B1BB-0BB1C901A6A4}" type="pres">
      <dgm:prSet presAssocID="{A1A1502C-A2B1-4957-BE4E-B586F5E5EB17}" presName="hierChild6" presStyleCnt="0"/>
      <dgm:spPr/>
    </dgm:pt>
    <dgm:pt modelId="{53218EE3-19A0-4195-AA6B-5B0D22C94E75}" type="pres">
      <dgm:prSet presAssocID="{A1A1502C-A2B1-4957-BE4E-B586F5E5EB17}" presName="hierChild7" presStyleCnt="0"/>
      <dgm:spPr/>
    </dgm:pt>
    <dgm:pt modelId="{C4E31C24-F4DA-4116-AAB2-38A6968B2D6B}" type="pres">
      <dgm:prSet presAssocID="{8C405D48-F5FA-450F-9CC4-DBF08BEF2984}" presName="Name111" presStyleLbl="parChTrans1D2" presStyleIdx="5" presStyleCnt="6"/>
      <dgm:spPr/>
      <dgm:t>
        <a:bodyPr/>
        <a:lstStyle/>
        <a:p>
          <a:endParaRPr lang="fr-FR"/>
        </a:p>
      </dgm:t>
    </dgm:pt>
    <dgm:pt modelId="{E7071212-25DD-4273-816E-521C954D33E7}" type="pres">
      <dgm:prSet presAssocID="{D74A6B3A-17FD-47C0-A45A-3587F605A8C7}" presName="hierRoot3" presStyleCnt="0">
        <dgm:presLayoutVars>
          <dgm:hierBranch val="init"/>
        </dgm:presLayoutVars>
      </dgm:prSet>
      <dgm:spPr/>
    </dgm:pt>
    <dgm:pt modelId="{F65BD9A7-5D33-4FBE-AE43-0A3CF18DB372}" type="pres">
      <dgm:prSet presAssocID="{D74A6B3A-17FD-47C0-A45A-3587F605A8C7}" presName="rootComposite3" presStyleCnt="0"/>
      <dgm:spPr/>
    </dgm:pt>
    <dgm:pt modelId="{21F224EB-BC61-4861-BBC0-02EEAF9988C2}" type="pres">
      <dgm:prSet presAssocID="{D74A6B3A-17FD-47C0-A45A-3587F605A8C7}" presName="rootText3" presStyleLbl="asst1" presStyleIdx="1" presStyleCnt="2" custScaleX="258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A4B659-872C-4D30-B3F3-96C9B28A2BC7}" type="pres">
      <dgm:prSet presAssocID="{D74A6B3A-17FD-47C0-A45A-3587F605A8C7}" presName="rootConnector3" presStyleLbl="asst1" presStyleIdx="1" presStyleCnt="2"/>
      <dgm:spPr/>
      <dgm:t>
        <a:bodyPr/>
        <a:lstStyle/>
        <a:p>
          <a:endParaRPr lang="fr-FR"/>
        </a:p>
      </dgm:t>
    </dgm:pt>
    <dgm:pt modelId="{636BDC35-EABA-4747-B49B-0C638A38EFC9}" type="pres">
      <dgm:prSet presAssocID="{D74A6B3A-17FD-47C0-A45A-3587F605A8C7}" presName="hierChild6" presStyleCnt="0"/>
      <dgm:spPr/>
    </dgm:pt>
    <dgm:pt modelId="{D1C49C48-79B1-4017-8213-AC6468801E2B}" type="pres">
      <dgm:prSet presAssocID="{D74A6B3A-17FD-47C0-A45A-3587F605A8C7}" presName="hierChild7" presStyleCnt="0"/>
      <dgm:spPr/>
    </dgm:pt>
  </dgm:ptLst>
  <dgm:cxnLst>
    <dgm:cxn modelId="{2A8DF43B-5AE9-4B70-A64D-F2F7AD2729B2}" type="presOf" srcId="{31A06C97-9432-4036-AD5F-7AE56A12F49D}" destId="{5CF6AE36-1F90-4302-A6EF-3A22FB8F824B}" srcOrd="1" destOrd="0" presId="urn:microsoft.com/office/officeart/2005/8/layout/orgChart1"/>
    <dgm:cxn modelId="{343B01BC-1BA5-45AC-B571-74C9C59D1226}" type="presOf" srcId="{4A7C91AF-71CA-44FF-BDB8-E30E85FFA36E}" destId="{2E4571C5-DE2B-49CC-A7FA-61800CC206EE}" srcOrd="0" destOrd="0" presId="urn:microsoft.com/office/officeart/2005/8/layout/orgChart1"/>
    <dgm:cxn modelId="{5912CFA6-A990-4970-99C5-57DA73396844}" type="presOf" srcId="{8E8A50B4-C2A3-494D-BFCA-D5676AF9608B}" destId="{631D6FA5-3F51-428E-8D4C-963C19A7BEB3}" srcOrd="0" destOrd="0" presId="urn:microsoft.com/office/officeart/2005/8/layout/orgChart1"/>
    <dgm:cxn modelId="{CB6E01F9-658F-48A9-8FE9-20CA8FC06D57}" type="presOf" srcId="{46B45F36-85E5-46FD-8741-220DE688592D}" destId="{9223FE89-F593-492A-AAE0-6F5FB7C27FAF}" srcOrd="1" destOrd="0" presId="urn:microsoft.com/office/officeart/2005/8/layout/orgChart1"/>
    <dgm:cxn modelId="{DBD673FD-CDF7-457D-99A1-C63DE8BEE529}" type="presOf" srcId="{2F654013-0BDE-4934-83D6-22B33A1C41C0}" destId="{C0B82910-0DBF-48C2-ABBE-DC838835A33B}" srcOrd="1" destOrd="0" presId="urn:microsoft.com/office/officeart/2005/8/layout/orgChart1"/>
    <dgm:cxn modelId="{CD16554D-17BA-4710-B36A-D2DBC79A8D65}" type="presOf" srcId="{20D39378-55C6-4AE9-9C8D-2D970F35D601}" destId="{AE291BE6-94B1-4F1A-A73D-FB29BA758268}" srcOrd="0" destOrd="0" presId="urn:microsoft.com/office/officeart/2005/8/layout/orgChart1"/>
    <dgm:cxn modelId="{73445625-B878-4CB4-A40E-19D29243685A}" type="presOf" srcId="{5FE9B1C7-9EED-45F7-BC17-AF6D7D06597E}" destId="{2216C4B2-37B1-46BB-BF8D-1F596B425277}" srcOrd="1" destOrd="0" presId="urn:microsoft.com/office/officeart/2005/8/layout/orgChart1"/>
    <dgm:cxn modelId="{86CD79FB-C65A-47BD-A5E2-B94402B2A381}" srcId="{AD4F66ED-114B-4A64-BE49-E24A51EECE58}" destId="{3EC9184B-87C4-4F85-BF00-0C8EC6E42337}" srcOrd="3" destOrd="0" parTransId="{9A059E62-95E2-46F0-9C21-704AC5D5F929}" sibTransId="{0CAD8F01-E7C5-41DA-8861-F1AEC645A88C}"/>
    <dgm:cxn modelId="{15A4D98E-7895-43F7-BE48-C16CF77B0A1A}" srcId="{98F4529C-5515-448F-B7E1-37FCB58BCD40}" destId="{31A06C97-9432-4036-AD5F-7AE56A12F49D}" srcOrd="3" destOrd="0" parTransId="{867EC66B-55DC-4F34-8BBF-9E60B41311D0}" sibTransId="{DC513146-92C3-45A2-83BE-B1929CA3945F}"/>
    <dgm:cxn modelId="{6405195B-241F-4F2F-86FC-A7F91C88E2EB}" type="presOf" srcId="{5FE9B1C7-9EED-45F7-BC17-AF6D7D06597E}" destId="{428D3CAE-E6EE-40AE-9DE0-238799A61DD3}" srcOrd="0" destOrd="0" presId="urn:microsoft.com/office/officeart/2005/8/layout/orgChart1"/>
    <dgm:cxn modelId="{207A7B0A-CC94-4426-9676-BFC1460AF607}" type="presOf" srcId="{36880D10-A494-4A31-992C-C5B6BB0BED7F}" destId="{D1B864F6-8023-4B04-8200-B0E154BB0784}" srcOrd="1" destOrd="0" presId="urn:microsoft.com/office/officeart/2005/8/layout/orgChart1"/>
    <dgm:cxn modelId="{E58825A0-93D5-41F2-B16D-8B3520F52948}" type="presOf" srcId="{9ED7EADB-612F-407F-B610-E04DB200AC0F}" destId="{65087A3E-F0B2-4E99-9CE4-3FEE5EAD2D2A}" srcOrd="0" destOrd="0" presId="urn:microsoft.com/office/officeart/2005/8/layout/orgChart1"/>
    <dgm:cxn modelId="{4FD7E8A9-8FDF-40BE-9972-57766250B8AC}" srcId="{D32F61D9-0487-41F3-896A-B8EDC4749B4D}" destId="{530E8657-5F31-4E3F-B58F-2EAE5E9F5790}" srcOrd="0" destOrd="0" parTransId="{19E5E74F-B6AF-4C3A-8D58-E91768FB5CC2}" sibTransId="{2B6D84C5-8516-4672-9E4A-5776FEDC828D}"/>
    <dgm:cxn modelId="{99123B38-99E5-4194-9458-4CFEE60B22A1}" type="presOf" srcId="{78BE4571-5DE7-4113-B632-FBFD24052DAB}" destId="{00F01825-7E73-4E68-8E56-9B55089DF40F}" srcOrd="1" destOrd="0" presId="urn:microsoft.com/office/officeart/2005/8/layout/orgChart1"/>
    <dgm:cxn modelId="{4CD17641-430A-4E4D-BE15-8CA3F53DD609}" srcId="{72191E05-869A-41BB-950C-18A02A4F0BEB}" destId="{14B7BB6A-43CB-4E6C-A329-459BA5782C56}" srcOrd="1" destOrd="0" parTransId="{FB25966C-32BC-416C-9897-3C229FC1C5F8}" sibTransId="{F60DBC6C-6AF9-412F-BB39-EA479892426F}"/>
    <dgm:cxn modelId="{FCB4CF6F-AE16-4441-BEAC-7D815BF34174}" srcId="{98F4529C-5515-448F-B7E1-37FCB58BCD40}" destId="{8E8A50B4-C2A3-494D-BFCA-D5676AF9608B}" srcOrd="4" destOrd="0" parTransId="{7CA69046-C8F6-454F-9E93-D6D65A8514E6}" sibTransId="{45E9F891-F85D-4C57-9D82-DA10CF9D8D50}"/>
    <dgm:cxn modelId="{105E5811-535B-44D2-ACFE-99CA463C5BB8}" type="presOf" srcId="{BBEA9305-C885-4544-BA4E-A33BE97DB7C9}" destId="{87403323-C7FB-4ABD-8364-91A8317FCCF1}" srcOrd="0" destOrd="0" presId="urn:microsoft.com/office/officeart/2005/8/layout/orgChart1"/>
    <dgm:cxn modelId="{5DE5B146-17A8-4226-A458-02575FE44F26}" type="presOf" srcId="{98F4529C-5515-448F-B7E1-37FCB58BCD40}" destId="{562A027B-0954-405C-AF5D-D4CF356B09AB}" srcOrd="1" destOrd="0" presId="urn:microsoft.com/office/officeart/2005/8/layout/orgChart1"/>
    <dgm:cxn modelId="{7CDDC945-D48F-4F1A-813F-E6804771E112}" srcId="{530E8657-5F31-4E3F-B58F-2EAE5E9F5790}" destId="{D74A6B3A-17FD-47C0-A45A-3587F605A8C7}" srcOrd="1" destOrd="0" parTransId="{8C405D48-F5FA-450F-9CC4-DBF08BEF2984}" sibTransId="{F1A6C155-6486-4D3E-89A8-018438485E03}"/>
    <dgm:cxn modelId="{35560D31-119E-4D40-82A3-8AFC13DE23CF}" type="presOf" srcId="{14B7BB6A-43CB-4E6C-A329-459BA5782C56}" destId="{624F4B17-CB13-4779-AB09-C0CF7D209F87}" srcOrd="1" destOrd="0" presId="urn:microsoft.com/office/officeart/2005/8/layout/orgChart1"/>
    <dgm:cxn modelId="{8F64CFA2-1DAA-4AC1-9DD2-5AF7933103EF}" srcId="{5FE9B1C7-9EED-45F7-BC17-AF6D7D06597E}" destId="{EC6B2134-7E02-47DD-B433-DA7DFB4FD8EF}" srcOrd="4" destOrd="0" parTransId="{7513C2D0-9ADF-4F07-B1C3-F8E219552037}" sibTransId="{64640ECA-68A5-4DFA-AF6B-E90AB68E3A3E}"/>
    <dgm:cxn modelId="{EE958526-5F2D-40B9-B285-9B3FFEFA4172}" srcId="{72191E05-869A-41BB-950C-18A02A4F0BEB}" destId="{4A7C91AF-71CA-44FF-BDB8-E30E85FFA36E}" srcOrd="3" destOrd="0" parTransId="{03473C56-A2FC-4AD6-A184-4AD6210E3A37}" sibTransId="{0C611F55-4F76-46E4-AD47-3C0C2E6259D3}"/>
    <dgm:cxn modelId="{318F5EEF-986B-4F82-93F3-E7BABC0D36BB}" type="presOf" srcId="{C4DF703C-A1C8-4CB2-B11F-7DF3C175717B}" destId="{0672CEB3-E8E3-44E7-8AAE-CAB2C32FA070}" srcOrd="0" destOrd="0" presId="urn:microsoft.com/office/officeart/2005/8/layout/orgChart1"/>
    <dgm:cxn modelId="{708814C0-DC42-43CF-8706-C7B305BC39E3}" type="presOf" srcId="{14A2E0C7-712A-4A1B-B354-5A21B72E7BE4}" destId="{79613FD9-1BA3-4D3E-8D8E-F4A4AFD9F71B}" srcOrd="0" destOrd="0" presId="urn:microsoft.com/office/officeart/2005/8/layout/orgChart1"/>
    <dgm:cxn modelId="{9A8FE37D-D30E-4B5B-8281-B798B21A534C}" type="presOf" srcId="{B8BD042F-68FA-4A2F-A011-97A6EA088841}" destId="{27497E92-DFF8-432E-9158-197555226842}" srcOrd="0" destOrd="0" presId="urn:microsoft.com/office/officeart/2005/8/layout/orgChart1"/>
    <dgm:cxn modelId="{5F3DE9FA-1AFD-4D16-B3F5-079EF83FE174}" type="presOf" srcId="{95D7B751-4242-4D56-889A-10753DE548D8}" destId="{6907FA3B-6368-4AA8-A786-51B0D22076C8}" srcOrd="0" destOrd="0" presId="urn:microsoft.com/office/officeart/2005/8/layout/orgChart1"/>
    <dgm:cxn modelId="{02FC8B71-C04C-461C-9642-F065D10438BC}" srcId="{AD4F66ED-114B-4A64-BE49-E24A51EECE58}" destId="{36880D10-A494-4A31-992C-C5B6BB0BED7F}" srcOrd="1" destOrd="0" parTransId="{B8BD042F-68FA-4A2F-A011-97A6EA088841}" sibTransId="{12CFC48A-D4FF-49D5-86AA-0CEBBCCB2F06}"/>
    <dgm:cxn modelId="{46299D2B-A391-4168-98B5-4C7E77EA8DCC}" type="presOf" srcId="{D4974E27-4BB1-49F8-B76F-FF4F0E0FF9A5}" destId="{CBFEED10-9D96-4AEF-A49D-8C77B176CED0}" srcOrd="0" destOrd="0" presId="urn:microsoft.com/office/officeart/2005/8/layout/orgChart1"/>
    <dgm:cxn modelId="{BFC0F197-41BC-403D-A38A-4CF53EF52F60}" type="presOf" srcId="{8C405D48-F5FA-450F-9CC4-DBF08BEF2984}" destId="{C4E31C24-F4DA-4116-AAB2-38A6968B2D6B}" srcOrd="0" destOrd="0" presId="urn:microsoft.com/office/officeart/2005/8/layout/orgChart1"/>
    <dgm:cxn modelId="{EAF90C12-A699-4DF6-A6B7-3AA887C00B26}" type="presOf" srcId="{7CA69046-C8F6-454F-9E93-D6D65A8514E6}" destId="{0CFA8E9C-6E3C-455F-8B87-D05777131635}" srcOrd="0" destOrd="0" presId="urn:microsoft.com/office/officeart/2005/8/layout/orgChart1"/>
    <dgm:cxn modelId="{75B914F7-B164-487F-B7B1-17CD412A95FA}" type="presOf" srcId="{45CCAFBB-89C4-4F43-90A2-D9341C830425}" destId="{0E8F5B6F-6504-4039-8EA9-462465949BF8}" srcOrd="0" destOrd="0" presId="urn:microsoft.com/office/officeart/2005/8/layout/orgChart1"/>
    <dgm:cxn modelId="{F9E2AC63-8F45-4E6D-87F0-DAF8409E0201}" srcId="{AD4F66ED-114B-4A64-BE49-E24A51EECE58}" destId="{7B3EDA8F-17BE-4A36-9185-2F4A4715F50D}" srcOrd="0" destOrd="0" parTransId="{D8BDFD62-EF69-4F41-BE37-0075A7A1B9D0}" sibTransId="{BDA67693-E64A-439D-AF2E-D01C5E1186D0}"/>
    <dgm:cxn modelId="{DCB3164C-7139-4FD1-80A6-9BEB39E6C095}" type="presOf" srcId="{4A7C91AF-71CA-44FF-BDB8-E30E85FFA36E}" destId="{5B888E54-8D74-4C60-B888-F325A2E4BF91}" srcOrd="1" destOrd="0" presId="urn:microsoft.com/office/officeart/2005/8/layout/orgChart1"/>
    <dgm:cxn modelId="{F0410868-2335-4479-B163-2E3348339758}" type="presOf" srcId="{31A06C97-9432-4036-AD5F-7AE56A12F49D}" destId="{C2383C99-7CE2-49D4-BA2F-8D6E29447A55}" srcOrd="0" destOrd="0" presId="urn:microsoft.com/office/officeart/2005/8/layout/orgChart1"/>
    <dgm:cxn modelId="{703DF322-C1BD-4E05-9BAC-AEF80B9FCDC5}" type="presOf" srcId="{D1A92CB2-594A-4C26-93F8-CC84F6A79737}" destId="{CEF98373-BAF9-4A22-980C-BC23FBF70710}" srcOrd="0" destOrd="0" presId="urn:microsoft.com/office/officeart/2005/8/layout/orgChart1"/>
    <dgm:cxn modelId="{38D48BA4-C50E-455C-9D25-FC8C67EF6DD9}" srcId="{530E8657-5F31-4E3F-B58F-2EAE5E9F5790}" destId="{98F4529C-5515-448F-B7E1-37FCB58BCD40}" srcOrd="2" destOrd="0" parTransId="{14A2E0C7-712A-4A1B-B354-5A21B72E7BE4}" sibTransId="{0C42E7B4-B0E4-46B4-8BA3-89D2C0156902}"/>
    <dgm:cxn modelId="{A1D237F8-7DA4-4825-B36D-AB554D335B9C}" srcId="{72191E05-869A-41BB-950C-18A02A4F0BEB}" destId="{BBEA9305-C885-4544-BA4E-A33BE97DB7C9}" srcOrd="2" destOrd="0" parTransId="{9ED7EADB-612F-407F-B610-E04DB200AC0F}" sibTransId="{B5583A5B-6077-4DA9-80FB-7F54FF77C405}"/>
    <dgm:cxn modelId="{B2B57410-1F25-4A81-8F46-E9452B00A864}" type="presOf" srcId="{530E8657-5F31-4E3F-B58F-2EAE5E9F5790}" destId="{6C6DB2A7-B24E-4CA9-8400-8999700EC225}" srcOrd="0" destOrd="0" presId="urn:microsoft.com/office/officeart/2005/8/layout/orgChart1"/>
    <dgm:cxn modelId="{B68EB077-94D5-4571-86D6-29117BC25C78}" type="presOf" srcId="{8A4773B8-0DEF-4161-B67D-C4D0F3EF5B4F}" destId="{9F2DD434-79BB-4D8C-B29E-45AE4EC28D85}" srcOrd="1" destOrd="0" presId="urn:microsoft.com/office/officeart/2005/8/layout/orgChart1"/>
    <dgm:cxn modelId="{D169096A-7332-4CEF-9743-EF8188F88264}" type="presOf" srcId="{2D4538CC-F23D-4A0F-8E53-91E144F44D7E}" destId="{8E3E8E54-DE36-4AB5-84D0-E669E516690A}" srcOrd="0" destOrd="0" presId="urn:microsoft.com/office/officeart/2005/8/layout/orgChart1"/>
    <dgm:cxn modelId="{B35AAA83-D8E5-44F2-892B-7F3C3F6504DF}" type="presOf" srcId="{D32F61D9-0487-41F3-896A-B8EDC4749B4D}" destId="{56A6E005-E105-44BA-A795-84D61EA0422E}" srcOrd="0" destOrd="0" presId="urn:microsoft.com/office/officeart/2005/8/layout/orgChart1"/>
    <dgm:cxn modelId="{D54DA256-BE71-42EA-98D7-E8642797D668}" type="presOf" srcId="{8A4773B8-0DEF-4161-B67D-C4D0F3EF5B4F}" destId="{8311EC97-D9BE-4277-A4A6-8E33DCF762E7}" srcOrd="0" destOrd="0" presId="urn:microsoft.com/office/officeart/2005/8/layout/orgChart1"/>
    <dgm:cxn modelId="{131A8AB3-A4A6-4EB6-AE1C-E501A84F76EF}" type="presOf" srcId="{F4251EAF-7478-4765-8E4E-CDE3EFDC3825}" destId="{6A5D9D3A-28B0-464F-A234-9F1CB8E5E976}" srcOrd="0" destOrd="0" presId="urn:microsoft.com/office/officeart/2005/8/layout/orgChart1"/>
    <dgm:cxn modelId="{3CB102C5-E821-49E5-AD01-50A3DD33F210}" type="presOf" srcId="{D8BDFD62-EF69-4F41-BE37-0075A7A1B9D0}" destId="{42AB7A9D-27FF-4C57-8CB1-197E778E0E82}" srcOrd="0" destOrd="0" presId="urn:microsoft.com/office/officeart/2005/8/layout/orgChart1"/>
    <dgm:cxn modelId="{3A888962-1A8B-4B86-8117-DF2DDA3FB7CC}" type="presOf" srcId="{EC6B2134-7E02-47DD-B433-DA7DFB4FD8EF}" destId="{73A42649-7F58-4578-B86A-D303EE7347C8}" srcOrd="1" destOrd="0" presId="urn:microsoft.com/office/officeart/2005/8/layout/orgChart1"/>
    <dgm:cxn modelId="{3E8A359A-89E0-4F11-B72A-CA9B0EB1E27D}" srcId="{98F4529C-5515-448F-B7E1-37FCB58BCD40}" destId="{46B45F36-85E5-46FD-8741-220DE688592D}" srcOrd="2" destOrd="0" parTransId="{D4974E27-4BB1-49F8-B76F-FF4F0E0FF9A5}" sibTransId="{FE68F7DF-F936-49B2-A4F2-4C7B1803CB11}"/>
    <dgm:cxn modelId="{48473D31-896A-4BF1-91E6-998EEE1C97A0}" type="presOf" srcId="{7B3EDA8F-17BE-4A36-9185-2F4A4715F50D}" destId="{99C5DB7D-68F0-4B32-8DE8-0633BAA99640}" srcOrd="1" destOrd="0" presId="urn:microsoft.com/office/officeart/2005/8/layout/orgChart1"/>
    <dgm:cxn modelId="{64AEABBB-B661-43FB-9691-652DC8F34AAC}" type="presOf" srcId="{EA60832C-3D78-4BFD-B8BA-901ED2E8E49F}" destId="{4A8C6E35-3A6D-49AE-B766-41E5E2CCADDD}" srcOrd="0" destOrd="0" presId="urn:microsoft.com/office/officeart/2005/8/layout/orgChart1"/>
    <dgm:cxn modelId="{4E069C85-2D95-478B-876F-874CF4B14755}" type="presOf" srcId="{3EC9184B-87C4-4F85-BF00-0C8EC6E42337}" destId="{0AFD96B9-4F41-4B21-B0A6-4AD6F2E33C11}" srcOrd="1" destOrd="0" presId="urn:microsoft.com/office/officeart/2005/8/layout/orgChart1"/>
    <dgm:cxn modelId="{9D68031A-CD47-41CB-9F81-9796A3631F9A}" type="presOf" srcId="{867EC66B-55DC-4F34-8BBF-9E60B41311D0}" destId="{455FCA7F-829F-4F54-98C8-7CA59B8DFD8B}" srcOrd="0" destOrd="0" presId="urn:microsoft.com/office/officeart/2005/8/layout/orgChart1"/>
    <dgm:cxn modelId="{1C2DA9CD-0138-41B4-B1BD-D95B378834A2}" type="presOf" srcId="{2029F80B-5D17-4EB0-AA85-9F89ACD8A7D5}" destId="{17EC4D4A-60D8-49FF-85E6-BF9A3E622670}" srcOrd="0" destOrd="0" presId="urn:microsoft.com/office/officeart/2005/8/layout/orgChart1"/>
    <dgm:cxn modelId="{9409BEB2-B402-4517-BEB4-99B797104785}" type="presOf" srcId="{BBEA9305-C885-4544-BA4E-A33BE97DB7C9}" destId="{8E435774-3D44-4595-B0A7-80511A78AFA2}" srcOrd="1" destOrd="0" presId="urn:microsoft.com/office/officeart/2005/8/layout/orgChart1"/>
    <dgm:cxn modelId="{A9FAB567-5B1B-4FBF-9D31-1F483C4BA9F7}" type="presOf" srcId="{78BE4571-5DE7-4113-B632-FBFD24052DAB}" destId="{53DA3E9D-049E-4CB1-91DD-FC39FBC27D23}" srcOrd="0" destOrd="0" presId="urn:microsoft.com/office/officeart/2005/8/layout/orgChart1"/>
    <dgm:cxn modelId="{C5FD40EE-51CF-4B3C-8B47-910A1B792460}" srcId="{5FE9B1C7-9EED-45F7-BC17-AF6D7D06597E}" destId="{2F654013-0BDE-4934-83D6-22B33A1C41C0}" srcOrd="2" destOrd="0" parTransId="{949A3900-0E34-4521-8B34-14376E46BC0C}" sibTransId="{7E3D1572-B4A8-4C3C-A33D-6A1DEB2E57A5}"/>
    <dgm:cxn modelId="{D64717F3-7F72-4CD6-92B0-20160D6DA3F4}" srcId="{AD4F66ED-114B-4A64-BE49-E24A51EECE58}" destId="{78BE4571-5DE7-4113-B632-FBFD24052DAB}" srcOrd="2" destOrd="0" parTransId="{95D7B751-4242-4D56-889A-10753DE548D8}" sibTransId="{7D1C5E57-C740-4011-B940-F23F27A36FD1}"/>
    <dgm:cxn modelId="{50659158-AF19-4B43-A3A3-B603592C6E5E}" type="presOf" srcId="{A9A32A28-7836-4723-92BF-FD3F09601D2A}" destId="{3446D3F3-F489-47F8-810A-FD9913C5EF18}" srcOrd="1" destOrd="0" presId="urn:microsoft.com/office/officeart/2005/8/layout/orgChart1"/>
    <dgm:cxn modelId="{73648CC4-8F3C-4DC7-92DB-D1EC9C94965F}" type="presOf" srcId="{D71167AA-DB8D-4ABF-A5EA-9161C3888032}" destId="{4EF7973B-D01E-4753-953F-E1DC596AB9C2}" srcOrd="1" destOrd="0" presId="urn:microsoft.com/office/officeart/2005/8/layout/orgChart1"/>
    <dgm:cxn modelId="{BA25618E-6E66-4248-A8AD-34192A1D13A9}" type="presOf" srcId="{575EAC2C-D0A2-477E-902D-260A84B14E79}" destId="{C5F629D9-06A0-498B-A73F-328FE1A17B2A}" srcOrd="0" destOrd="0" presId="urn:microsoft.com/office/officeart/2005/8/layout/orgChart1"/>
    <dgm:cxn modelId="{F023E636-CFB8-468B-9B23-CAAAEF77EBA4}" type="presOf" srcId="{AD4F66ED-114B-4A64-BE49-E24A51EECE58}" destId="{396B19AD-0BE1-4A21-9377-39F933C736B5}" srcOrd="0" destOrd="0" presId="urn:microsoft.com/office/officeart/2005/8/layout/orgChart1"/>
    <dgm:cxn modelId="{9090ADD1-7775-4803-AE36-2926399BD257}" type="presOf" srcId="{698B99B7-CABC-4E44-AB0E-934A0ADD0EB9}" destId="{7E7982A5-EB0D-4459-B1F6-E53E987CF450}" srcOrd="0" destOrd="0" presId="urn:microsoft.com/office/officeart/2005/8/layout/orgChart1"/>
    <dgm:cxn modelId="{B44D0ABA-98CC-409F-A471-86C79F0BB6D3}" type="presOf" srcId="{6DD09AAE-EEAD-4AB4-B09A-701F78B7C3B9}" destId="{7CA3870A-F246-4D18-8002-B51ACBDDDD12}" srcOrd="1" destOrd="0" presId="urn:microsoft.com/office/officeart/2005/8/layout/orgChart1"/>
    <dgm:cxn modelId="{94A6CF0F-0420-4E48-8C85-FD1B9971BA00}" type="presOf" srcId="{72191E05-869A-41BB-950C-18A02A4F0BEB}" destId="{FAAA7B84-11A7-4BDB-B02F-933BD81A673F}" srcOrd="1" destOrd="0" presId="urn:microsoft.com/office/officeart/2005/8/layout/orgChart1"/>
    <dgm:cxn modelId="{B49ECFBB-049F-461F-8FA0-2C98B5202490}" srcId="{AD4F66ED-114B-4A64-BE49-E24A51EECE58}" destId="{6DD09AAE-EEAD-4AB4-B09A-701F78B7C3B9}" srcOrd="4" destOrd="0" parTransId="{C4DF703C-A1C8-4CB2-B11F-7DF3C175717B}" sibTransId="{52372A78-61F3-43A9-82BE-5F52560BE8BD}"/>
    <dgm:cxn modelId="{39F0445B-B581-4478-AA5E-0DBB357482E3}" srcId="{530E8657-5F31-4E3F-B58F-2EAE5E9F5790}" destId="{AD4F66ED-114B-4A64-BE49-E24A51EECE58}" srcOrd="4" destOrd="0" parTransId="{2029F80B-5D17-4EB0-AA85-9F89ACD8A7D5}" sibTransId="{4E1EDF18-1D16-4F9A-BA6E-62E0A8A5EF9D}"/>
    <dgm:cxn modelId="{333E999E-57FE-4B85-9866-E0B2219577FA}" type="presOf" srcId="{530E8657-5F31-4E3F-B58F-2EAE5E9F5790}" destId="{834F929E-E30A-4B4C-8FB2-3ACF7625E074}" srcOrd="1" destOrd="0" presId="urn:microsoft.com/office/officeart/2005/8/layout/orgChart1"/>
    <dgm:cxn modelId="{97181342-3FBA-46D0-A9B6-6DE7CB65F86F}" type="presOf" srcId="{A9A32A28-7836-4723-92BF-FD3F09601D2A}" destId="{97E3AF6F-E005-4BF4-8D3B-D433CEF52815}" srcOrd="0" destOrd="0" presId="urn:microsoft.com/office/officeart/2005/8/layout/orgChart1"/>
    <dgm:cxn modelId="{ACE52331-7DEF-41D2-91BE-DBD0CFFB511E}" type="presOf" srcId="{46B45F36-85E5-46FD-8741-220DE688592D}" destId="{01D84659-6758-421F-9488-04C0C4B3A029}" srcOrd="0" destOrd="0" presId="urn:microsoft.com/office/officeart/2005/8/layout/orgChart1"/>
    <dgm:cxn modelId="{A3E2298E-0F39-4843-8B4F-313B0894F198}" type="presOf" srcId="{9A059E62-95E2-46F0-9C21-704AC5D5F929}" destId="{0D43F229-9F13-4ED1-9192-9EC51BF8FE2F}" srcOrd="0" destOrd="0" presId="urn:microsoft.com/office/officeart/2005/8/layout/orgChart1"/>
    <dgm:cxn modelId="{EAA63902-D9BF-4966-9AE9-6F3B9CE46C0E}" type="presOf" srcId="{36880D10-A494-4A31-992C-C5B6BB0BED7F}" destId="{BE86BA97-2706-4D48-9F75-F97753C078B6}" srcOrd="0" destOrd="0" presId="urn:microsoft.com/office/officeart/2005/8/layout/orgChart1"/>
    <dgm:cxn modelId="{4BEDC17D-54EE-4729-9567-AF713F711335}" type="presOf" srcId="{D1A92CB2-594A-4C26-93F8-CC84F6A79737}" destId="{CC625823-2859-4393-9523-37CBD9C16767}" srcOrd="1" destOrd="0" presId="urn:microsoft.com/office/officeart/2005/8/layout/orgChart1"/>
    <dgm:cxn modelId="{9BFAC5C7-77FC-4900-82B3-4C33088DE559}" type="presOf" srcId="{A1A1502C-A2B1-4957-BE4E-B586F5E5EB17}" destId="{E62FB8EB-001D-48FC-941A-2FE9B1440301}" srcOrd="0" destOrd="0" presId="urn:microsoft.com/office/officeart/2005/8/layout/orgChart1"/>
    <dgm:cxn modelId="{E329C49F-6004-4B54-BD41-0B1EA051997A}" type="presOf" srcId="{2F654013-0BDE-4934-83D6-22B33A1C41C0}" destId="{8FC70154-9B0B-4E34-9DCA-18CF690FC81A}" srcOrd="0" destOrd="0" presId="urn:microsoft.com/office/officeart/2005/8/layout/orgChart1"/>
    <dgm:cxn modelId="{4CBF2896-44EB-4547-A65B-DE066D3BAB7E}" type="presOf" srcId="{383E65C4-661F-4E60-95CD-CE6C583A763D}" destId="{3060C7C6-5A9B-4D98-8A49-C9B0935125FB}" srcOrd="0" destOrd="0" presId="urn:microsoft.com/office/officeart/2005/8/layout/orgChart1"/>
    <dgm:cxn modelId="{646D4F7D-1D78-436D-9685-BFF56197523B}" type="presOf" srcId="{949A3900-0E34-4521-8B34-14376E46BC0C}" destId="{AA8EA9A2-BC88-46B5-8DBA-907E01AD4A2F}" srcOrd="0" destOrd="0" presId="urn:microsoft.com/office/officeart/2005/8/layout/orgChart1"/>
    <dgm:cxn modelId="{1EFCC460-E1EA-4ECA-8DD6-027EE17FC7D2}" type="presOf" srcId="{A945AB31-5F9C-4AF0-811E-68364D64AAD7}" destId="{90FCC1F6-B295-444A-902C-417F608F9E52}" srcOrd="0" destOrd="0" presId="urn:microsoft.com/office/officeart/2005/8/layout/orgChart1"/>
    <dgm:cxn modelId="{48AB1212-F5B9-4B80-8C1D-02762498A863}" type="presOf" srcId="{D74A6B3A-17FD-47C0-A45A-3587F605A8C7}" destId="{67A4B659-872C-4D30-B3F3-96C9B28A2BC7}" srcOrd="1" destOrd="0" presId="urn:microsoft.com/office/officeart/2005/8/layout/orgChart1"/>
    <dgm:cxn modelId="{235CFEC4-1CDB-4C23-B277-657C98262BD1}" type="presOf" srcId="{A0DB9729-4DF4-4BDA-8F9C-256CDE3ADB27}" destId="{A2690DB5-4111-44CE-89F8-897F9D5BDE19}" srcOrd="0" destOrd="0" presId="urn:microsoft.com/office/officeart/2005/8/layout/orgChart1"/>
    <dgm:cxn modelId="{B8473693-B482-4969-8F89-51DD39301A24}" type="presOf" srcId="{EC6B2134-7E02-47DD-B433-DA7DFB4FD8EF}" destId="{E59DE20D-4DAB-4C51-8385-C5B491872B9A}" srcOrd="0" destOrd="0" presId="urn:microsoft.com/office/officeart/2005/8/layout/orgChart1"/>
    <dgm:cxn modelId="{709E7A01-788D-492B-A6F8-C5D58D97F83D}" type="presOf" srcId="{A06EADC2-B5E7-42BB-961E-993A7436517A}" destId="{8C0D226A-1EAC-4CF6-829C-83CF1D3BFB2C}" srcOrd="0" destOrd="0" presId="urn:microsoft.com/office/officeart/2005/8/layout/orgChart1"/>
    <dgm:cxn modelId="{764784F2-07F3-4487-A57C-80E0805B97F0}" type="presOf" srcId="{03473C56-A2FC-4AD6-A184-4AD6210E3A37}" destId="{40387DC3-2DCB-4F00-8049-2744252961F9}" srcOrd="0" destOrd="0" presId="urn:microsoft.com/office/officeart/2005/8/layout/orgChart1"/>
    <dgm:cxn modelId="{B2A990D2-C82F-437F-AA50-76EFC524DC18}" srcId="{530E8657-5F31-4E3F-B58F-2EAE5E9F5790}" destId="{72191E05-869A-41BB-950C-18A02A4F0BEB}" srcOrd="3" destOrd="0" parTransId="{20D39378-55C6-4AE9-9C8D-2D970F35D601}" sibTransId="{7AB21F4D-0D60-4FFD-A433-E0067BF2D343}"/>
    <dgm:cxn modelId="{03E84721-451F-465D-B50E-222346267CA7}" srcId="{98F4529C-5515-448F-B7E1-37FCB58BCD40}" destId="{8A4773B8-0DEF-4161-B67D-C4D0F3EF5B4F}" srcOrd="1" destOrd="0" parTransId="{383E65C4-661F-4E60-95CD-CE6C583A763D}" sibTransId="{E3E8FC5D-783D-4583-A774-5BB7CC51DAE5}"/>
    <dgm:cxn modelId="{6027AC60-A3C3-40F1-A844-37DD7DD20C2B}" srcId="{98F4529C-5515-448F-B7E1-37FCB58BCD40}" destId="{E4848C8D-4444-4591-93F4-451017CCB707}" srcOrd="0" destOrd="0" parTransId="{45CCAFBB-89C4-4F43-90A2-D9341C830425}" sibTransId="{A1BDE992-0517-4242-A506-216D8F171FD6}"/>
    <dgm:cxn modelId="{CD0A7E48-0C31-4CD4-BC88-9E53A175BC56}" type="presOf" srcId="{6DD09AAE-EEAD-4AB4-B09A-701F78B7C3B9}" destId="{320C479A-52F3-4615-8956-EF3A22EB01B1}" srcOrd="0" destOrd="0" presId="urn:microsoft.com/office/officeart/2005/8/layout/orgChart1"/>
    <dgm:cxn modelId="{6A396F72-5A2C-4444-A673-3CC118EFE30A}" srcId="{530E8657-5F31-4E3F-B58F-2EAE5E9F5790}" destId="{A1A1502C-A2B1-4957-BE4E-B586F5E5EB17}" srcOrd="0" destOrd="0" parTransId="{698B99B7-CABC-4E44-AB0E-934A0ADD0EB9}" sibTransId="{45C8F649-0532-43D2-BA74-5BD57491AC0F}"/>
    <dgm:cxn modelId="{FD743B3F-414A-4736-A10B-C4B810CA6CB3}" type="presOf" srcId="{FB25966C-32BC-416C-9897-3C229FC1C5F8}" destId="{E4F03B1F-85AF-4185-900F-12DFF6CA31D4}" srcOrd="0" destOrd="0" presId="urn:microsoft.com/office/officeart/2005/8/layout/orgChart1"/>
    <dgm:cxn modelId="{698883CA-AEEE-44F7-BFEE-2BD34DBD12ED}" type="presOf" srcId="{EA60832C-3D78-4BFD-B8BA-901ED2E8E49F}" destId="{C4EFE64D-FA72-440A-B0CD-965D45D1A86B}" srcOrd="1" destOrd="0" presId="urn:microsoft.com/office/officeart/2005/8/layout/orgChart1"/>
    <dgm:cxn modelId="{772A0939-AF20-4536-8351-F1106C77FAA9}" type="presOf" srcId="{D74A6B3A-17FD-47C0-A45A-3587F605A8C7}" destId="{21F224EB-BC61-4861-BBC0-02EEAF9988C2}" srcOrd="0" destOrd="0" presId="urn:microsoft.com/office/officeart/2005/8/layout/orgChart1"/>
    <dgm:cxn modelId="{7AA13CFE-90A6-4D9B-BCB3-3AB06F94EE89}" type="presOf" srcId="{A1A1502C-A2B1-4957-BE4E-B586F5E5EB17}" destId="{EFDAD758-CAD8-42D8-8929-9164F385EB28}" srcOrd="1" destOrd="0" presId="urn:microsoft.com/office/officeart/2005/8/layout/orgChart1"/>
    <dgm:cxn modelId="{641CA744-33F2-411F-9388-BA36F8F0FD24}" type="presOf" srcId="{7B3EDA8F-17BE-4A36-9185-2F4A4715F50D}" destId="{89FC9646-2B99-4868-9D02-F668D6DB9C80}" srcOrd="0" destOrd="0" presId="urn:microsoft.com/office/officeart/2005/8/layout/orgChart1"/>
    <dgm:cxn modelId="{756BA39D-7A3A-4294-B455-A711C27C0FA4}" srcId="{5FE9B1C7-9EED-45F7-BC17-AF6D7D06597E}" destId="{A9A32A28-7836-4723-92BF-FD3F09601D2A}" srcOrd="3" destOrd="0" parTransId="{575EAC2C-D0A2-477E-902D-260A84B14E79}" sibTransId="{DFCE7252-DBBB-4213-8AFF-D84F06BCA644}"/>
    <dgm:cxn modelId="{40A0B9FC-EA59-4522-A1F3-95B5CB1EF1D5}" type="presOf" srcId="{E4848C8D-4444-4591-93F4-451017CCB707}" destId="{99F841DA-D81F-4747-A570-51FF4EFA14AC}" srcOrd="0" destOrd="0" presId="urn:microsoft.com/office/officeart/2005/8/layout/orgChart1"/>
    <dgm:cxn modelId="{76650B0E-D4FE-4C18-A573-F94B68A757F9}" type="presOf" srcId="{7513C2D0-9ADF-4F07-B1C3-F8E219552037}" destId="{18F37C4C-1CA1-4C88-9283-DF71C750B61C}" srcOrd="0" destOrd="0" presId="urn:microsoft.com/office/officeart/2005/8/layout/orgChart1"/>
    <dgm:cxn modelId="{254FCA85-8C51-4920-82B0-A8CA32C2E2A4}" type="presOf" srcId="{8E8A50B4-C2A3-494D-BFCA-D5676AF9608B}" destId="{F23B9699-2AA1-4DA8-9418-BD859C18F66E}" srcOrd="1" destOrd="0" presId="urn:microsoft.com/office/officeart/2005/8/layout/orgChart1"/>
    <dgm:cxn modelId="{2A09DB6A-1DFD-4E1A-AE6A-05CDF870C247}" type="presOf" srcId="{D71167AA-DB8D-4ABF-A5EA-9161C3888032}" destId="{D8605EDD-E442-44CD-8ED8-3D1EEDD46028}" srcOrd="0" destOrd="0" presId="urn:microsoft.com/office/officeart/2005/8/layout/orgChart1"/>
    <dgm:cxn modelId="{EAE50517-4FF2-4675-A883-299465E60D47}" type="presOf" srcId="{E4848C8D-4444-4591-93F4-451017CCB707}" destId="{FCC67103-723D-4F18-A70C-A016E8BBD70F}" srcOrd="1" destOrd="0" presId="urn:microsoft.com/office/officeart/2005/8/layout/orgChart1"/>
    <dgm:cxn modelId="{22C1CE02-2480-494E-A4A2-82C9009B9BD1}" srcId="{72191E05-869A-41BB-950C-18A02A4F0BEB}" destId="{D71167AA-DB8D-4ABF-A5EA-9161C3888032}" srcOrd="4" destOrd="0" parTransId="{A06EADC2-B5E7-42BB-961E-993A7436517A}" sibTransId="{3F2A8BAB-ACCD-4E7E-B72A-8FDF2793E459}"/>
    <dgm:cxn modelId="{6A5297D0-9C3B-4F1A-8A27-BE1339430B2D}" srcId="{5FE9B1C7-9EED-45F7-BC17-AF6D7D06597E}" destId="{A0DB9729-4DF4-4BDA-8F9C-256CDE3ADB27}" srcOrd="1" destOrd="0" parTransId="{A945AB31-5F9C-4AF0-811E-68364D64AAD7}" sibTransId="{D41C9E7C-FBF3-4642-8984-AC84AA11D7E0}"/>
    <dgm:cxn modelId="{927F74DD-E65F-4ADD-ABBF-519B54F3B28C}" type="presOf" srcId="{3EC9184B-87C4-4F85-BF00-0C8EC6E42337}" destId="{5EAB1C69-B534-415F-9536-904FCBDD7F25}" srcOrd="0" destOrd="0" presId="urn:microsoft.com/office/officeart/2005/8/layout/orgChart1"/>
    <dgm:cxn modelId="{3BDEA265-3F32-44D7-A53D-BEF0F4C35525}" srcId="{5FE9B1C7-9EED-45F7-BC17-AF6D7D06597E}" destId="{D1A92CB2-594A-4C26-93F8-CC84F6A79737}" srcOrd="0" destOrd="0" parTransId="{F4251EAF-7478-4765-8E4E-CDE3EFDC3825}" sibTransId="{C450DB9C-E74B-4EEE-A2B2-076232ECE370}"/>
    <dgm:cxn modelId="{132BF105-F49D-4B21-9A85-70C8DDEB3FE9}" type="presOf" srcId="{98F4529C-5515-448F-B7E1-37FCB58BCD40}" destId="{417BCB03-D9EF-47FE-9A17-AB249E6441C0}" srcOrd="0" destOrd="0" presId="urn:microsoft.com/office/officeart/2005/8/layout/orgChart1"/>
    <dgm:cxn modelId="{713213D5-32FD-48A7-927D-381D21E35E7C}" type="presOf" srcId="{14B7BB6A-43CB-4E6C-A329-459BA5782C56}" destId="{84452B00-009D-4D6D-8C60-7029E64A324C}" srcOrd="0" destOrd="0" presId="urn:microsoft.com/office/officeart/2005/8/layout/orgChart1"/>
    <dgm:cxn modelId="{249FC567-772D-423A-995A-9243FC21F2FD}" type="presOf" srcId="{AD4F66ED-114B-4A64-BE49-E24A51EECE58}" destId="{3A600688-8222-4972-BEFB-C9C790536677}" srcOrd="1" destOrd="0" presId="urn:microsoft.com/office/officeart/2005/8/layout/orgChart1"/>
    <dgm:cxn modelId="{C1712474-52DA-4011-B968-180ECC36B616}" type="presOf" srcId="{2E44FEB7-46E0-4E40-96B7-3955010B9E13}" destId="{898713D8-7C87-4319-9FA3-9119A20CFE44}" srcOrd="0" destOrd="0" presId="urn:microsoft.com/office/officeart/2005/8/layout/orgChart1"/>
    <dgm:cxn modelId="{0B328DE7-72B8-453B-95D3-09937A1D9F3C}" type="presOf" srcId="{72191E05-869A-41BB-950C-18A02A4F0BEB}" destId="{B20C4C46-7CCE-47E8-B494-B5D3264948AF}" srcOrd="0" destOrd="0" presId="urn:microsoft.com/office/officeart/2005/8/layout/orgChart1"/>
    <dgm:cxn modelId="{7A0577F8-6F32-435E-BB72-20BD3DB1BD8D}" srcId="{72191E05-869A-41BB-950C-18A02A4F0BEB}" destId="{EA60832C-3D78-4BFD-B8BA-901ED2E8E49F}" srcOrd="0" destOrd="0" parTransId="{2E44FEB7-46E0-4E40-96B7-3955010B9E13}" sibTransId="{D995B1F0-9BA4-498E-984B-FE5F2170A347}"/>
    <dgm:cxn modelId="{539E48ED-44DF-48FC-BCCD-547354B4E75E}" type="presOf" srcId="{A0DB9729-4DF4-4BDA-8F9C-256CDE3ADB27}" destId="{1A2589DE-B9D1-4EE5-B8DE-8224D3DFBDD8}" srcOrd="1" destOrd="0" presId="urn:microsoft.com/office/officeart/2005/8/layout/orgChart1"/>
    <dgm:cxn modelId="{F0C5DC02-2EAF-4850-9B56-2C81F58EC242}" srcId="{530E8657-5F31-4E3F-B58F-2EAE5E9F5790}" destId="{5FE9B1C7-9EED-45F7-BC17-AF6D7D06597E}" srcOrd="5" destOrd="0" parTransId="{2D4538CC-F23D-4A0F-8E53-91E144F44D7E}" sibTransId="{0F7B3D25-36C3-4D8E-9F6D-D15C440A0110}"/>
    <dgm:cxn modelId="{513E4760-8882-4C06-BE69-D5A0822CF98C}" type="presParOf" srcId="{56A6E005-E105-44BA-A795-84D61EA0422E}" destId="{E6BC556F-BB35-4AA0-B8CA-C05F026688A0}" srcOrd="0" destOrd="0" presId="urn:microsoft.com/office/officeart/2005/8/layout/orgChart1"/>
    <dgm:cxn modelId="{1D6B7F0D-CDEB-4746-8C0F-849FC40F088F}" type="presParOf" srcId="{E6BC556F-BB35-4AA0-B8CA-C05F026688A0}" destId="{BB36A870-BEFF-406A-BBDE-E02BF15A1A91}" srcOrd="0" destOrd="0" presId="urn:microsoft.com/office/officeart/2005/8/layout/orgChart1"/>
    <dgm:cxn modelId="{CCC4A51B-CE6A-4B71-9F8F-1786315902F0}" type="presParOf" srcId="{BB36A870-BEFF-406A-BBDE-E02BF15A1A91}" destId="{6C6DB2A7-B24E-4CA9-8400-8999700EC225}" srcOrd="0" destOrd="0" presId="urn:microsoft.com/office/officeart/2005/8/layout/orgChart1"/>
    <dgm:cxn modelId="{71690CC2-7796-4FAB-BBA6-B9AF577E0470}" type="presParOf" srcId="{BB36A870-BEFF-406A-BBDE-E02BF15A1A91}" destId="{834F929E-E30A-4B4C-8FB2-3ACF7625E074}" srcOrd="1" destOrd="0" presId="urn:microsoft.com/office/officeart/2005/8/layout/orgChart1"/>
    <dgm:cxn modelId="{F4C5367F-47FB-4751-8489-6E84B9DA1288}" type="presParOf" srcId="{E6BC556F-BB35-4AA0-B8CA-C05F026688A0}" destId="{D9B80CEB-159F-4FA4-8DE1-B1BB3EC31F93}" srcOrd="1" destOrd="0" presId="urn:microsoft.com/office/officeart/2005/8/layout/orgChart1"/>
    <dgm:cxn modelId="{4CD94DF6-7D96-439D-9F58-9F9BE0286139}" type="presParOf" srcId="{D9B80CEB-159F-4FA4-8DE1-B1BB3EC31F93}" destId="{79613FD9-1BA3-4D3E-8D8E-F4A4AFD9F71B}" srcOrd="0" destOrd="0" presId="urn:microsoft.com/office/officeart/2005/8/layout/orgChart1"/>
    <dgm:cxn modelId="{C0426464-D97E-4E56-AFDD-182A10F0F72F}" type="presParOf" srcId="{D9B80CEB-159F-4FA4-8DE1-B1BB3EC31F93}" destId="{6DC1BB66-B967-4F1B-9609-DABBBD595FE3}" srcOrd="1" destOrd="0" presId="urn:microsoft.com/office/officeart/2005/8/layout/orgChart1"/>
    <dgm:cxn modelId="{4D219041-7FDF-4A98-AC0F-C6F6D41A8F3E}" type="presParOf" srcId="{6DC1BB66-B967-4F1B-9609-DABBBD595FE3}" destId="{C0BD5456-4586-4D8D-9E2E-E551C0E00EAC}" srcOrd="0" destOrd="0" presId="urn:microsoft.com/office/officeart/2005/8/layout/orgChart1"/>
    <dgm:cxn modelId="{DECF6A3D-BC14-4AB7-9867-4D488EEBE7C8}" type="presParOf" srcId="{C0BD5456-4586-4D8D-9E2E-E551C0E00EAC}" destId="{417BCB03-D9EF-47FE-9A17-AB249E6441C0}" srcOrd="0" destOrd="0" presId="urn:microsoft.com/office/officeart/2005/8/layout/orgChart1"/>
    <dgm:cxn modelId="{14AF6E35-70CA-46EC-9F97-99DF669D85EF}" type="presParOf" srcId="{C0BD5456-4586-4D8D-9E2E-E551C0E00EAC}" destId="{562A027B-0954-405C-AF5D-D4CF356B09AB}" srcOrd="1" destOrd="0" presId="urn:microsoft.com/office/officeart/2005/8/layout/orgChart1"/>
    <dgm:cxn modelId="{A3103636-FA5D-4099-BC12-7BC7F810EDE7}" type="presParOf" srcId="{6DC1BB66-B967-4F1B-9609-DABBBD595FE3}" destId="{C2F20EB6-A8A5-4FF1-AEFA-7C1E0DD7CB6A}" srcOrd="1" destOrd="0" presId="urn:microsoft.com/office/officeart/2005/8/layout/orgChart1"/>
    <dgm:cxn modelId="{2E1590D6-C81F-4C99-9D58-5DA42CAC8607}" type="presParOf" srcId="{C2F20EB6-A8A5-4FF1-AEFA-7C1E0DD7CB6A}" destId="{0E8F5B6F-6504-4039-8EA9-462465949BF8}" srcOrd="0" destOrd="0" presId="urn:microsoft.com/office/officeart/2005/8/layout/orgChart1"/>
    <dgm:cxn modelId="{2575D4F4-A4FB-4113-AA60-A8800293D89E}" type="presParOf" srcId="{C2F20EB6-A8A5-4FF1-AEFA-7C1E0DD7CB6A}" destId="{316AB03C-7152-442D-8A7B-8C582FD29E0B}" srcOrd="1" destOrd="0" presId="urn:microsoft.com/office/officeart/2005/8/layout/orgChart1"/>
    <dgm:cxn modelId="{0BAE0B81-678D-4008-99E1-17FF34D95EE9}" type="presParOf" srcId="{316AB03C-7152-442D-8A7B-8C582FD29E0B}" destId="{077EF8C0-E898-4DC0-8F41-0A1512E0E6D8}" srcOrd="0" destOrd="0" presId="urn:microsoft.com/office/officeart/2005/8/layout/orgChart1"/>
    <dgm:cxn modelId="{CFF0B9D3-7832-41FF-A55B-2A453AE97704}" type="presParOf" srcId="{077EF8C0-E898-4DC0-8F41-0A1512E0E6D8}" destId="{99F841DA-D81F-4747-A570-51FF4EFA14AC}" srcOrd="0" destOrd="0" presId="urn:microsoft.com/office/officeart/2005/8/layout/orgChart1"/>
    <dgm:cxn modelId="{0E894CAF-0BF3-4ADE-97DD-A997FD14B1AC}" type="presParOf" srcId="{077EF8C0-E898-4DC0-8F41-0A1512E0E6D8}" destId="{FCC67103-723D-4F18-A70C-A016E8BBD70F}" srcOrd="1" destOrd="0" presId="urn:microsoft.com/office/officeart/2005/8/layout/orgChart1"/>
    <dgm:cxn modelId="{34DE0A2C-FC95-423F-876D-E01D4C1CFADA}" type="presParOf" srcId="{316AB03C-7152-442D-8A7B-8C582FD29E0B}" destId="{088A07C5-6E11-434A-8165-4508695173E0}" srcOrd="1" destOrd="0" presId="urn:microsoft.com/office/officeart/2005/8/layout/orgChart1"/>
    <dgm:cxn modelId="{F1875981-B74E-4B1A-AA63-E7CA35753338}" type="presParOf" srcId="{316AB03C-7152-442D-8A7B-8C582FD29E0B}" destId="{AA16B456-8262-4402-877A-4D67EF7CA59F}" srcOrd="2" destOrd="0" presId="urn:microsoft.com/office/officeart/2005/8/layout/orgChart1"/>
    <dgm:cxn modelId="{3EA9C64C-5B6F-458A-9484-100236717B4E}" type="presParOf" srcId="{C2F20EB6-A8A5-4FF1-AEFA-7C1E0DD7CB6A}" destId="{3060C7C6-5A9B-4D98-8A49-C9B0935125FB}" srcOrd="2" destOrd="0" presId="urn:microsoft.com/office/officeart/2005/8/layout/orgChart1"/>
    <dgm:cxn modelId="{AB1F141B-2E51-4207-A0DC-41C778286B09}" type="presParOf" srcId="{C2F20EB6-A8A5-4FF1-AEFA-7C1E0DD7CB6A}" destId="{8A6313B8-FC9C-4F55-B6C5-EB07CD98F2E2}" srcOrd="3" destOrd="0" presId="urn:microsoft.com/office/officeart/2005/8/layout/orgChart1"/>
    <dgm:cxn modelId="{B4757434-2669-46D6-BFAB-19251B832AFF}" type="presParOf" srcId="{8A6313B8-FC9C-4F55-B6C5-EB07CD98F2E2}" destId="{FCAE5661-78A0-48CF-BC38-0FF99D4ED7AC}" srcOrd="0" destOrd="0" presId="urn:microsoft.com/office/officeart/2005/8/layout/orgChart1"/>
    <dgm:cxn modelId="{72C36409-9958-408E-8DDB-6CE8A4A019E7}" type="presParOf" srcId="{FCAE5661-78A0-48CF-BC38-0FF99D4ED7AC}" destId="{8311EC97-D9BE-4277-A4A6-8E33DCF762E7}" srcOrd="0" destOrd="0" presId="urn:microsoft.com/office/officeart/2005/8/layout/orgChart1"/>
    <dgm:cxn modelId="{B3045F5B-F2FC-404F-BA08-91E50AF94C71}" type="presParOf" srcId="{FCAE5661-78A0-48CF-BC38-0FF99D4ED7AC}" destId="{9F2DD434-79BB-4D8C-B29E-45AE4EC28D85}" srcOrd="1" destOrd="0" presId="urn:microsoft.com/office/officeart/2005/8/layout/orgChart1"/>
    <dgm:cxn modelId="{01AB1CEF-70EF-4E4D-8808-95F43ED5026B}" type="presParOf" srcId="{8A6313B8-FC9C-4F55-B6C5-EB07CD98F2E2}" destId="{A0691EE5-DFFF-45E1-BC19-EA845AE6C5FB}" srcOrd="1" destOrd="0" presId="urn:microsoft.com/office/officeart/2005/8/layout/orgChart1"/>
    <dgm:cxn modelId="{C3EA205B-6DF3-4188-BE1E-AC796918E065}" type="presParOf" srcId="{8A6313B8-FC9C-4F55-B6C5-EB07CD98F2E2}" destId="{9F080EA7-20A6-4CB1-8338-2FD21C454B9C}" srcOrd="2" destOrd="0" presId="urn:microsoft.com/office/officeart/2005/8/layout/orgChart1"/>
    <dgm:cxn modelId="{2BC9DCF7-3173-4BBF-A6AB-52E0BDE2FAAF}" type="presParOf" srcId="{C2F20EB6-A8A5-4FF1-AEFA-7C1E0DD7CB6A}" destId="{CBFEED10-9D96-4AEF-A49D-8C77B176CED0}" srcOrd="4" destOrd="0" presId="urn:microsoft.com/office/officeart/2005/8/layout/orgChart1"/>
    <dgm:cxn modelId="{936EA326-FF52-4FD3-8F61-6CD8B067DF6C}" type="presParOf" srcId="{C2F20EB6-A8A5-4FF1-AEFA-7C1E0DD7CB6A}" destId="{9B8C5C8F-3F35-4272-9A42-B30E09E759D6}" srcOrd="5" destOrd="0" presId="urn:microsoft.com/office/officeart/2005/8/layout/orgChart1"/>
    <dgm:cxn modelId="{DF1D5192-B7C7-457B-9922-6B1322D916F2}" type="presParOf" srcId="{9B8C5C8F-3F35-4272-9A42-B30E09E759D6}" destId="{17D74EB2-CA75-4F56-9146-27A96AFA71B8}" srcOrd="0" destOrd="0" presId="urn:microsoft.com/office/officeart/2005/8/layout/orgChart1"/>
    <dgm:cxn modelId="{D986267E-3A93-43E1-B2A6-E56BC0018A12}" type="presParOf" srcId="{17D74EB2-CA75-4F56-9146-27A96AFA71B8}" destId="{01D84659-6758-421F-9488-04C0C4B3A029}" srcOrd="0" destOrd="0" presId="urn:microsoft.com/office/officeart/2005/8/layout/orgChart1"/>
    <dgm:cxn modelId="{E9AAC403-1557-4343-8504-6CB6CC0A907C}" type="presParOf" srcId="{17D74EB2-CA75-4F56-9146-27A96AFA71B8}" destId="{9223FE89-F593-492A-AAE0-6F5FB7C27FAF}" srcOrd="1" destOrd="0" presId="urn:microsoft.com/office/officeart/2005/8/layout/orgChart1"/>
    <dgm:cxn modelId="{62D00899-7E9E-4366-B307-A7ACA7DBDE24}" type="presParOf" srcId="{9B8C5C8F-3F35-4272-9A42-B30E09E759D6}" destId="{F5A6F4B0-2D8C-40FC-B681-CFE40F8F12B9}" srcOrd="1" destOrd="0" presId="urn:microsoft.com/office/officeart/2005/8/layout/orgChart1"/>
    <dgm:cxn modelId="{3979CABA-B97A-4707-BEAB-FB0617F10944}" type="presParOf" srcId="{9B8C5C8F-3F35-4272-9A42-B30E09E759D6}" destId="{87DC23B0-17D6-45C1-9AF4-4BEB3D13612E}" srcOrd="2" destOrd="0" presId="urn:microsoft.com/office/officeart/2005/8/layout/orgChart1"/>
    <dgm:cxn modelId="{C38CD2A4-F5A3-4460-BC33-59AAB1FFAABB}" type="presParOf" srcId="{C2F20EB6-A8A5-4FF1-AEFA-7C1E0DD7CB6A}" destId="{455FCA7F-829F-4F54-98C8-7CA59B8DFD8B}" srcOrd="6" destOrd="0" presId="urn:microsoft.com/office/officeart/2005/8/layout/orgChart1"/>
    <dgm:cxn modelId="{0FADFB38-E377-48B3-BE04-6BBEA960AECD}" type="presParOf" srcId="{C2F20EB6-A8A5-4FF1-AEFA-7C1E0DD7CB6A}" destId="{4C6612B0-ADFF-4796-8A9C-ED2B7114564E}" srcOrd="7" destOrd="0" presId="urn:microsoft.com/office/officeart/2005/8/layout/orgChart1"/>
    <dgm:cxn modelId="{ECF3642A-4EC5-4725-83C2-CCA98E509D7F}" type="presParOf" srcId="{4C6612B0-ADFF-4796-8A9C-ED2B7114564E}" destId="{C34AE926-FE6B-4541-A9C0-DBF20CECB06C}" srcOrd="0" destOrd="0" presId="urn:microsoft.com/office/officeart/2005/8/layout/orgChart1"/>
    <dgm:cxn modelId="{46E3A623-A803-4B1A-87B5-05C7D1C3D721}" type="presParOf" srcId="{C34AE926-FE6B-4541-A9C0-DBF20CECB06C}" destId="{C2383C99-7CE2-49D4-BA2F-8D6E29447A55}" srcOrd="0" destOrd="0" presId="urn:microsoft.com/office/officeart/2005/8/layout/orgChart1"/>
    <dgm:cxn modelId="{7CCDFAFA-D43A-4E72-AC77-6D9B306FD2D3}" type="presParOf" srcId="{C34AE926-FE6B-4541-A9C0-DBF20CECB06C}" destId="{5CF6AE36-1F90-4302-A6EF-3A22FB8F824B}" srcOrd="1" destOrd="0" presId="urn:microsoft.com/office/officeart/2005/8/layout/orgChart1"/>
    <dgm:cxn modelId="{72057B97-5A53-43F1-B58C-E4DFB87E0EBA}" type="presParOf" srcId="{4C6612B0-ADFF-4796-8A9C-ED2B7114564E}" destId="{99D79FB5-BB95-4F19-A4BF-ED6118698CA5}" srcOrd="1" destOrd="0" presId="urn:microsoft.com/office/officeart/2005/8/layout/orgChart1"/>
    <dgm:cxn modelId="{BBC64E51-E031-4BBE-B6DE-EEAE534CFD1F}" type="presParOf" srcId="{4C6612B0-ADFF-4796-8A9C-ED2B7114564E}" destId="{4CCEFF0E-19FB-4BD2-8497-68735B7269D3}" srcOrd="2" destOrd="0" presId="urn:microsoft.com/office/officeart/2005/8/layout/orgChart1"/>
    <dgm:cxn modelId="{21E3F801-332D-440F-8EC6-2A34FEF0F3CA}" type="presParOf" srcId="{C2F20EB6-A8A5-4FF1-AEFA-7C1E0DD7CB6A}" destId="{0CFA8E9C-6E3C-455F-8B87-D05777131635}" srcOrd="8" destOrd="0" presId="urn:microsoft.com/office/officeart/2005/8/layout/orgChart1"/>
    <dgm:cxn modelId="{7CA59E58-7796-4D82-96A2-FBDD25B93A90}" type="presParOf" srcId="{C2F20EB6-A8A5-4FF1-AEFA-7C1E0DD7CB6A}" destId="{1B8D4115-E593-40CE-B473-90BBDB872158}" srcOrd="9" destOrd="0" presId="urn:microsoft.com/office/officeart/2005/8/layout/orgChart1"/>
    <dgm:cxn modelId="{CFF82E82-6221-46FB-82E8-E884F80C016B}" type="presParOf" srcId="{1B8D4115-E593-40CE-B473-90BBDB872158}" destId="{45AB4E8A-A4E9-4C04-8A84-17E40455C002}" srcOrd="0" destOrd="0" presId="urn:microsoft.com/office/officeart/2005/8/layout/orgChart1"/>
    <dgm:cxn modelId="{3A068797-9639-4C65-AD85-427B4A7FEB3E}" type="presParOf" srcId="{45AB4E8A-A4E9-4C04-8A84-17E40455C002}" destId="{631D6FA5-3F51-428E-8D4C-963C19A7BEB3}" srcOrd="0" destOrd="0" presId="urn:microsoft.com/office/officeart/2005/8/layout/orgChart1"/>
    <dgm:cxn modelId="{50476BE0-05C2-4772-BF7C-BBBE52E067BA}" type="presParOf" srcId="{45AB4E8A-A4E9-4C04-8A84-17E40455C002}" destId="{F23B9699-2AA1-4DA8-9418-BD859C18F66E}" srcOrd="1" destOrd="0" presId="urn:microsoft.com/office/officeart/2005/8/layout/orgChart1"/>
    <dgm:cxn modelId="{2F830781-1035-417F-8FBF-FEC7E924F837}" type="presParOf" srcId="{1B8D4115-E593-40CE-B473-90BBDB872158}" destId="{52CE54C0-AE77-4BC6-A0B8-58674948FD5C}" srcOrd="1" destOrd="0" presId="urn:microsoft.com/office/officeart/2005/8/layout/orgChart1"/>
    <dgm:cxn modelId="{0E937B6E-6DCE-47D0-97B3-A9A2639BBFA7}" type="presParOf" srcId="{1B8D4115-E593-40CE-B473-90BBDB872158}" destId="{DF4DD7AE-921A-4646-8C5F-9622D5E47D5F}" srcOrd="2" destOrd="0" presId="urn:microsoft.com/office/officeart/2005/8/layout/orgChart1"/>
    <dgm:cxn modelId="{4BAFEFAB-A67B-4457-B424-AB9720D0FF55}" type="presParOf" srcId="{6DC1BB66-B967-4F1B-9609-DABBBD595FE3}" destId="{9710BFAD-7E90-40D0-95CB-9E056FC7335B}" srcOrd="2" destOrd="0" presId="urn:microsoft.com/office/officeart/2005/8/layout/orgChart1"/>
    <dgm:cxn modelId="{5BFCC8FC-ADD9-4893-8BAD-0E5277BBBC8A}" type="presParOf" srcId="{D9B80CEB-159F-4FA4-8DE1-B1BB3EC31F93}" destId="{AE291BE6-94B1-4F1A-A73D-FB29BA758268}" srcOrd="2" destOrd="0" presId="urn:microsoft.com/office/officeart/2005/8/layout/orgChart1"/>
    <dgm:cxn modelId="{2EF3296C-330F-4F0C-B12C-C6FBECF8944B}" type="presParOf" srcId="{D9B80CEB-159F-4FA4-8DE1-B1BB3EC31F93}" destId="{29430C8E-A705-4EC7-BDE3-09629CA00564}" srcOrd="3" destOrd="0" presId="urn:microsoft.com/office/officeart/2005/8/layout/orgChart1"/>
    <dgm:cxn modelId="{605A6C31-4174-4054-A905-B3604B42A22E}" type="presParOf" srcId="{29430C8E-A705-4EC7-BDE3-09629CA00564}" destId="{1A09C228-33C9-4E1B-8904-42C3F6903727}" srcOrd="0" destOrd="0" presId="urn:microsoft.com/office/officeart/2005/8/layout/orgChart1"/>
    <dgm:cxn modelId="{0340D91E-69FB-4493-8959-0513AB5FA1B8}" type="presParOf" srcId="{1A09C228-33C9-4E1B-8904-42C3F6903727}" destId="{B20C4C46-7CCE-47E8-B494-B5D3264948AF}" srcOrd="0" destOrd="0" presId="urn:microsoft.com/office/officeart/2005/8/layout/orgChart1"/>
    <dgm:cxn modelId="{A2C36DE9-BA15-499A-85A0-225A7270D658}" type="presParOf" srcId="{1A09C228-33C9-4E1B-8904-42C3F6903727}" destId="{FAAA7B84-11A7-4BDB-B02F-933BD81A673F}" srcOrd="1" destOrd="0" presId="urn:microsoft.com/office/officeart/2005/8/layout/orgChart1"/>
    <dgm:cxn modelId="{876876F7-4A39-4E4A-B930-9DABC45BACA5}" type="presParOf" srcId="{29430C8E-A705-4EC7-BDE3-09629CA00564}" destId="{8F61C207-BADD-49C8-816C-2260EBC366F5}" srcOrd="1" destOrd="0" presId="urn:microsoft.com/office/officeart/2005/8/layout/orgChart1"/>
    <dgm:cxn modelId="{52C95CB5-1706-49CC-AD41-85EE324BAAE0}" type="presParOf" srcId="{8F61C207-BADD-49C8-816C-2260EBC366F5}" destId="{898713D8-7C87-4319-9FA3-9119A20CFE44}" srcOrd="0" destOrd="0" presId="urn:microsoft.com/office/officeart/2005/8/layout/orgChart1"/>
    <dgm:cxn modelId="{EB455641-9D10-4D2B-BE20-62287F96C0D0}" type="presParOf" srcId="{8F61C207-BADD-49C8-816C-2260EBC366F5}" destId="{1E6FCB45-AD18-4B6E-9E9B-12DA859CD49F}" srcOrd="1" destOrd="0" presId="urn:microsoft.com/office/officeart/2005/8/layout/orgChart1"/>
    <dgm:cxn modelId="{782C9893-9DEC-4707-ABA7-6D3CADAF87D2}" type="presParOf" srcId="{1E6FCB45-AD18-4B6E-9E9B-12DA859CD49F}" destId="{0F45D156-569F-4142-B8C6-5365D7AD6188}" srcOrd="0" destOrd="0" presId="urn:microsoft.com/office/officeart/2005/8/layout/orgChart1"/>
    <dgm:cxn modelId="{1D17D7D2-CD9A-4062-9432-A9831CFA2C37}" type="presParOf" srcId="{0F45D156-569F-4142-B8C6-5365D7AD6188}" destId="{4A8C6E35-3A6D-49AE-B766-41E5E2CCADDD}" srcOrd="0" destOrd="0" presId="urn:microsoft.com/office/officeart/2005/8/layout/orgChart1"/>
    <dgm:cxn modelId="{179FE3DB-65CE-4CDD-B2B8-F1E4AADC7226}" type="presParOf" srcId="{0F45D156-569F-4142-B8C6-5365D7AD6188}" destId="{C4EFE64D-FA72-440A-B0CD-965D45D1A86B}" srcOrd="1" destOrd="0" presId="urn:microsoft.com/office/officeart/2005/8/layout/orgChart1"/>
    <dgm:cxn modelId="{E176B2D4-D174-4443-8B7A-E03521FD9F32}" type="presParOf" srcId="{1E6FCB45-AD18-4B6E-9E9B-12DA859CD49F}" destId="{DAB43D36-7E75-4790-B5F0-0D9290107E44}" srcOrd="1" destOrd="0" presId="urn:microsoft.com/office/officeart/2005/8/layout/orgChart1"/>
    <dgm:cxn modelId="{871C1F57-31A9-4C7D-98AC-DE96ECA3814E}" type="presParOf" srcId="{1E6FCB45-AD18-4B6E-9E9B-12DA859CD49F}" destId="{9CD9A930-0CC4-4B6B-A612-37DE3D36BA90}" srcOrd="2" destOrd="0" presId="urn:microsoft.com/office/officeart/2005/8/layout/orgChart1"/>
    <dgm:cxn modelId="{BCB35D36-6B41-4CD7-A6E1-2B2BE9A74260}" type="presParOf" srcId="{8F61C207-BADD-49C8-816C-2260EBC366F5}" destId="{E4F03B1F-85AF-4185-900F-12DFF6CA31D4}" srcOrd="2" destOrd="0" presId="urn:microsoft.com/office/officeart/2005/8/layout/orgChart1"/>
    <dgm:cxn modelId="{4CCD741D-60D9-4576-A99E-11AA8F2EE4CB}" type="presParOf" srcId="{8F61C207-BADD-49C8-816C-2260EBC366F5}" destId="{EF0D0678-2026-4CF3-A10C-72551A7243FF}" srcOrd="3" destOrd="0" presId="urn:microsoft.com/office/officeart/2005/8/layout/orgChart1"/>
    <dgm:cxn modelId="{AFB68F10-84C1-4E9A-B67E-1ADCC662142B}" type="presParOf" srcId="{EF0D0678-2026-4CF3-A10C-72551A7243FF}" destId="{C3D4B8B7-38B0-4C0E-9390-E2860BBAE5DA}" srcOrd="0" destOrd="0" presId="urn:microsoft.com/office/officeart/2005/8/layout/orgChart1"/>
    <dgm:cxn modelId="{B49E94D0-5D39-4477-9DAD-30ED5ADF7C44}" type="presParOf" srcId="{C3D4B8B7-38B0-4C0E-9390-E2860BBAE5DA}" destId="{84452B00-009D-4D6D-8C60-7029E64A324C}" srcOrd="0" destOrd="0" presId="urn:microsoft.com/office/officeart/2005/8/layout/orgChart1"/>
    <dgm:cxn modelId="{632EA3C5-21C0-40CF-9ED0-597B31AF0497}" type="presParOf" srcId="{C3D4B8B7-38B0-4C0E-9390-E2860BBAE5DA}" destId="{624F4B17-CB13-4779-AB09-C0CF7D209F87}" srcOrd="1" destOrd="0" presId="urn:microsoft.com/office/officeart/2005/8/layout/orgChart1"/>
    <dgm:cxn modelId="{5A4FC862-D247-454A-83CF-4DAEC561FB28}" type="presParOf" srcId="{EF0D0678-2026-4CF3-A10C-72551A7243FF}" destId="{FD2D6E7F-2939-43BF-97B4-06B2F3C9B89A}" srcOrd="1" destOrd="0" presId="urn:microsoft.com/office/officeart/2005/8/layout/orgChart1"/>
    <dgm:cxn modelId="{F75DD08B-F9BB-4C73-B704-4AB6E971A225}" type="presParOf" srcId="{EF0D0678-2026-4CF3-A10C-72551A7243FF}" destId="{07A9AA66-308F-4779-96F3-93C91AA9973F}" srcOrd="2" destOrd="0" presId="urn:microsoft.com/office/officeart/2005/8/layout/orgChart1"/>
    <dgm:cxn modelId="{417E0B7F-56B6-4291-9EA8-7CD264C52B0F}" type="presParOf" srcId="{8F61C207-BADD-49C8-816C-2260EBC366F5}" destId="{65087A3E-F0B2-4E99-9CE4-3FEE5EAD2D2A}" srcOrd="4" destOrd="0" presId="urn:microsoft.com/office/officeart/2005/8/layout/orgChart1"/>
    <dgm:cxn modelId="{E7C4C9BB-65A4-4B6F-A6F9-C36D4A950965}" type="presParOf" srcId="{8F61C207-BADD-49C8-816C-2260EBC366F5}" destId="{6970DB43-57E8-4BA7-8720-3C1F840D5A25}" srcOrd="5" destOrd="0" presId="urn:microsoft.com/office/officeart/2005/8/layout/orgChart1"/>
    <dgm:cxn modelId="{4E808678-6C6A-404E-8E24-16A64091877D}" type="presParOf" srcId="{6970DB43-57E8-4BA7-8720-3C1F840D5A25}" destId="{4D0616EB-ABCF-4B2D-9004-339A89ECCD6E}" srcOrd="0" destOrd="0" presId="urn:microsoft.com/office/officeart/2005/8/layout/orgChart1"/>
    <dgm:cxn modelId="{AEB7B890-BB91-458B-9CE5-5D4E54390837}" type="presParOf" srcId="{4D0616EB-ABCF-4B2D-9004-339A89ECCD6E}" destId="{87403323-C7FB-4ABD-8364-91A8317FCCF1}" srcOrd="0" destOrd="0" presId="urn:microsoft.com/office/officeart/2005/8/layout/orgChart1"/>
    <dgm:cxn modelId="{DF3F7306-2E42-48A9-B8B1-4A3D0250C54D}" type="presParOf" srcId="{4D0616EB-ABCF-4B2D-9004-339A89ECCD6E}" destId="{8E435774-3D44-4595-B0A7-80511A78AFA2}" srcOrd="1" destOrd="0" presId="urn:microsoft.com/office/officeart/2005/8/layout/orgChart1"/>
    <dgm:cxn modelId="{F0D2CFF3-4EE7-4A15-8FAC-F58AF3189351}" type="presParOf" srcId="{6970DB43-57E8-4BA7-8720-3C1F840D5A25}" destId="{B45A5E2A-2CD5-49CD-A14F-693A22F8A6CE}" srcOrd="1" destOrd="0" presId="urn:microsoft.com/office/officeart/2005/8/layout/orgChart1"/>
    <dgm:cxn modelId="{3A4A12BB-0F60-437B-A985-DE2019957797}" type="presParOf" srcId="{6970DB43-57E8-4BA7-8720-3C1F840D5A25}" destId="{2D11E736-B28C-4210-9DE2-5BF617EC6A9E}" srcOrd="2" destOrd="0" presId="urn:microsoft.com/office/officeart/2005/8/layout/orgChart1"/>
    <dgm:cxn modelId="{419B7303-47EC-43FD-A959-CC4E4F59F7AC}" type="presParOf" srcId="{8F61C207-BADD-49C8-816C-2260EBC366F5}" destId="{40387DC3-2DCB-4F00-8049-2744252961F9}" srcOrd="6" destOrd="0" presId="urn:microsoft.com/office/officeart/2005/8/layout/orgChart1"/>
    <dgm:cxn modelId="{E5E05551-A443-4A9F-B3EB-BAC1C96F3D6A}" type="presParOf" srcId="{8F61C207-BADD-49C8-816C-2260EBC366F5}" destId="{370CD2FE-C40C-4DFA-A1BF-137EFA9F2AAE}" srcOrd="7" destOrd="0" presId="urn:microsoft.com/office/officeart/2005/8/layout/orgChart1"/>
    <dgm:cxn modelId="{469E288E-F3EF-401B-8228-DBAF9DFD36A4}" type="presParOf" srcId="{370CD2FE-C40C-4DFA-A1BF-137EFA9F2AAE}" destId="{0B42A97A-DF9E-4F4F-A364-03D9459BE3B3}" srcOrd="0" destOrd="0" presId="urn:microsoft.com/office/officeart/2005/8/layout/orgChart1"/>
    <dgm:cxn modelId="{54B0BDC7-E2CF-4D84-B43F-8851851B90F4}" type="presParOf" srcId="{0B42A97A-DF9E-4F4F-A364-03D9459BE3B3}" destId="{2E4571C5-DE2B-49CC-A7FA-61800CC206EE}" srcOrd="0" destOrd="0" presId="urn:microsoft.com/office/officeart/2005/8/layout/orgChart1"/>
    <dgm:cxn modelId="{2391A670-1614-4480-85EB-7BCBCD83DB02}" type="presParOf" srcId="{0B42A97A-DF9E-4F4F-A364-03D9459BE3B3}" destId="{5B888E54-8D74-4C60-B888-F325A2E4BF91}" srcOrd="1" destOrd="0" presId="urn:microsoft.com/office/officeart/2005/8/layout/orgChart1"/>
    <dgm:cxn modelId="{633D1C16-5F0A-488E-BC96-C9EE6C6270D2}" type="presParOf" srcId="{370CD2FE-C40C-4DFA-A1BF-137EFA9F2AAE}" destId="{E1198041-67D1-4A4B-96D0-59DBDE541C17}" srcOrd="1" destOrd="0" presId="urn:microsoft.com/office/officeart/2005/8/layout/orgChart1"/>
    <dgm:cxn modelId="{2D1CD62F-3BF4-411A-855B-98FBC36C3E28}" type="presParOf" srcId="{370CD2FE-C40C-4DFA-A1BF-137EFA9F2AAE}" destId="{1A7FFFE6-6319-45A5-9F3F-CF29FAECE209}" srcOrd="2" destOrd="0" presId="urn:microsoft.com/office/officeart/2005/8/layout/orgChart1"/>
    <dgm:cxn modelId="{178E8E60-5CB9-4975-983D-64EC2DBD839F}" type="presParOf" srcId="{8F61C207-BADD-49C8-816C-2260EBC366F5}" destId="{8C0D226A-1EAC-4CF6-829C-83CF1D3BFB2C}" srcOrd="8" destOrd="0" presId="urn:microsoft.com/office/officeart/2005/8/layout/orgChart1"/>
    <dgm:cxn modelId="{0C4B4D49-AF1D-411A-9939-81085CA1152A}" type="presParOf" srcId="{8F61C207-BADD-49C8-816C-2260EBC366F5}" destId="{A4683A29-18A3-441D-BB57-6CFAE1036AEA}" srcOrd="9" destOrd="0" presId="urn:microsoft.com/office/officeart/2005/8/layout/orgChart1"/>
    <dgm:cxn modelId="{231DA1A9-3B83-4901-96B8-E8B22B3669C5}" type="presParOf" srcId="{A4683A29-18A3-441D-BB57-6CFAE1036AEA}" destId="{7EC36679-ABE6-4158-B6F3-7AABF5F32234}" srcOrd="0" destOrd="0" presId="urn:microsoft.com/office/officeart/2005/8/layout/orgChart1"/>
    <dgm:cxn modelId="{BDB6938F-2469-47B5-A7E8-005132EB117A}" type="presParOf" srcId="{7EC36679-ABE6-4158-B6F3-7AABF5F32234}" destId="{D8605EDD-E442-44CD-8ED8-3D1EEDD46028}" srcOrd="0" destOrd="0" presId="urn:microsoft.com/office/officeart/2005/8/layout/orgChart1"/>
    <dgm:cxn modelId="{ED45EB61-BBAB-4BF2-8005-B05A3E38552B}" type="presParOf" srcId="{7EC36679-ABE6-4158-B6F3-7AABF5F32234}" destId="{4EF7973B-D01E-4753-953F-E1DC596AB9C2}" srcOrd="1" destOrd="0" presId="urn:microsoft.com/office/officeart/2005/8/layout/orgChart1"/>
    <dgm:cxn modelId="{4E77A4FC-FEB6-4B4F-AD06-01E9B5451D55}" type="presParOf" srcId="{A4683A29-18A3-441D-BB57-6CFAE1036AEA}" destId="{BB106912-3E15-4EE6-82A3-2C5801D95FA1}" srcOrd="1" destOrd="0" presId="urn:microsoft.com/office/officeart/2005/8/layout/orgChart1"/>
    <dgm:cxn modelId="{96D6E88E-B9E3-4125-BA6E-AB662323BAB9}" type="presParOf" srcId="{A4683A29-18A3-441D-BB57-6CFAE1036AEA}" destId="{996707C7-549B-4CF7-AF82-BE25555D05DE}" srcOrd="2" destOrd="0" presId="urn:microsoft.com/office/officeart/2005/8/layout/orgChart1"/>
    <dgm:cxn modelId="{8BFEB005-35F1-4BCB-BE44-29BAFB0C0C6A}" type="presParOf" srcId="{29430C8E-A705-4EC7-BDE3-09629CA00564}" destId="{4E5EDB5E-5B82-4DC1-BC9A-83C69E108AB0}" srcOrd="2" destOrd="0" presId="urn:microsoft.com/office/officeart/2005/8/layout/orgChart1"/>
    <dgm:cxn modelId="{FAF1F0EA-643E-4A77-A811-3034A2C5642F}" type="presParOf" srcId="{D9B80CEB-159F-4FA4-8DE1-B1BB3EC31F93}" destId="{17EC4D4A-60D8-49FF-85E6-BF9A3E622670}" srcOrd="4" destOrd="0" presId="urn:microsoft.com/office/officeart/2005/8/layout/orgChart1"/>
    <dgm:cxn modelId="{0736D7D6-62EB-4785-A677-E4F577A38F81}" type="presParOf" srcId="{D9B80CEB-159F-4FA4-8DE1-B1BB3EC31F93}" destId="{D91D6BA6-BB32-4C46-923A-C99B668BFBB4}" srcOrd="5" destOrd="0" presId="urn:microsoft.com/office/officeart/2005/8/layout/orgChart1"/>
    <dgm:cxn modelId="{7F002D87-B5B0-4DF5-A595-5C31BD8EE160}" type="presParOf" srcId="{D91D6BA6-BB32-4C46-923A-C99B668BFBB4}" destId="{87E7F120-3890-4486-80D7-53611335F342}" srcOrd="0" destOrd="0" presId="urn:microsoft.com/office/officeart/2005/8/layout/orgChart1"/>
    <dgm:cxn modelId="{C6F656B2-0959-428F-ABC1-C81DBD5A1D4A}" type="presParOf" srcId="{87E7F120-3890-4486-80D7-53611335F342}" destId="{396B19AD-0BE1-4A21-9377-39F933C736B5}" srcOrd="0" destOrd="0" presId="urn:microsoft.com/office/officeart/2005/8/layout/orgChart1"/>
    <dgm:cxn modelId="{18F2519C-3E5F-4F37-97C0-91122CBE7B37}" type="presParOf" srcId="{87E7F120-3890-4486-80D7-53611335F342}" destId="{3A600688-8222-4972-BEFB-C9C790536677}" srcOrd="1" destOrd="0" presId="urn:microsoft.com/office/officeart/2005/8/layout/orgChart1"/>
    <dgm:cxn modelId="{CC9B5456-A7F2-41AF-8DEB-6BCF63B5FF8D}" type="presParOf" srcId="{D91D6BA6-BB32-4C46-923A-C99B668BFBB4}" destId="{AB48CC0A-BFA5-4031-90C3-22999F73A960}" srcOrd="1" destOrd="0" presId="urn:microsoft.com/office/officeart/2005/8/layout/orgChart1"/>
    <dgm:cxn modelId="{A039042D-4B16-455D-9FCA-65A253FF83A2}" type="presParOf" srcId="{AB48CC0A-BFA5-4031-90C3-22999F73A960}" destId="{42AB7A9D-27FF-4C57-8CB1-197E778E0E82}" srcOrd="0" destOrd="0" presId="urn:microsoft.com/office/officeart/2005/8/layout/orgChart1"/>
    <dgm:cxn modelId="{7294F5CA-36E8-4520-9264-4A25E0263D72}" type="presParOf" srcId="{AB48CC0A-BFA5-4031-90C3-22999F73A960}" destId="{C9572885-38D0-46E7-A2D8-A6858CC3BF58}" srcOrd="1" destOrd="0" presId="urn:microsoft.com/office/officeart/2005/8/layout/orgChart1"/>
    <dgm:cxn modelId="{A66D41D8-2398-4A60-B2BC-5B75C7866E66}" type="presParOf" srcId="{C9572885-38D0-46E7-A2D8-A6858CC3BF58}" destId="{8E03C89B-04FB-4771-AA25-73E70B64733D}" srcOrd="0" destOrd="0" presId="urn:microsoft.com/office/officeart/2005/8/layout/orgChart1"/>
    <dgm:cxn modelId="{F187E474-E062-49B1-98D7-9A3321F4A677}" type="presParOf" srcId="{8E03C89B-04FB-4771-AA25-73E70B64733D}" destId="{89FC9646-2B99-4868-9D02-F668D6DB9C80}" srcOrd="0" destOrd="0" presId="urn:microsoft.com/office/officeart/2005/8/layout/orgChart1"/>
    <dgm:cxn modelId="{63FD702A-88F0-43CE-A00B-D12549D47B72}" type="presParOf" srcId="{8E03C89B-04FB-4771-AA25-73E70B64733D}" destId="{99C5DB7D-68F0-4B32-8DE8-0633BAA99640}" srcOrd="1" destOrd="0" presId="urn:microsoft.com/office/officeart/2005/8/layout/orgChart1"/>
    <dgm:cxn modelId="{EC324D56-0154-461D-A4AA-8926F22C2843}" type="presParOf" srcId="{C9572885-38D0-46E7-A2D8-A6858CC3BF58}" destId="{C75159DC-1CDE-45E9-8678-FC4740E4DC46}" srcOrd="1" destOrd="0" presId="urn:microsoft.com/office/officeart/2005/8/layout/orgChart1"/>
    <dgm:cxn modelId="{ACB3ED20-0DFC-4D7B-84E1-A82447A22706}" type="presParOf" srcId="{C9572885-38D0-46E7-A2D8-A6858CC3BF58}" destId="{379431C6-CC56-4C51-A623-B6B3C0455BEE}" srcOrd="2" destOrd="0" presId="urn:microsoft.com/office/officeart/2005/8/layout/orgChart1"/>
    <dgm:cxn modelId="{B5A33B26-7ECD-4646-9357-2281B905B6E4}" type="presParOf" srcId="{AB48CC0A-BFA5-4031-90C3-22999F73A960}" destId="{27497E92-DFF8-432E-9158-197555226842}" srcOrd="2" destOrd="0" presId="urn:microsoft.com/office/officeart/2005/8/layout/orgChart1"/>
    <dgm:cxn modelId="{E99E1F82-15A8-43FB-9DEC-BF6B38BDDBAD}" type="presParOf" srcId="{AB48CC0A-BFA5-4031-90C3-22999F73A960}" destId="{62B1CE91-CC51-49BD-B7FF-380E3B3C6509}" srcOrd="3" destOrd="0" presId="urn:microsoft.com/office/officeart/2005/8/layout/orgChart1"/>
    <dgm:cxn modelId="{3B0F7B93-EDC8-445C-91EE-EF67B72E3C3E}" type="presParOf" srcId="{62B1CE91-CC51-49BD-B7FF-380E3B3C6509}" destId="{78825D5A-70EF-4A3D-A739-265587B9AA1C}" srcOrd="0" destOrd="0" presId="urn:microsoft.com/office/officeart/2005/8/layout/orgChart1"/>
    <dgm:cxn modelId="{8C938100-0844-47AA-A40F-7320E9FFD133}" type="presParOf" srcId="{78825D5A-70EF-4A3D-A739-265587B9AA1C}" destId="{BE86BA97-2706-4D48-9F75-F97753C078B6}" srcOrd="0" destOrd="0" presId="urn:microsoft.com/office/officeart/2005/8/layout/orgChart1"/>
    <dgm:cxn modelId="{C6D03827-F333-430D-B338-3933EF3F82C6}" type="presParOf" srcId="{78825D5A-70EF-4A3D-A739-265587B9AA1C}" destId="{D1B864F6-8023-4B04-8200-B0E154BB0784}" srcOrd="1" destOrd="0" presId="urn:microsoft.com/office/officeart/2005/8/layout/orgChart1"/>
    <dgm:cxn modelId="{3C033B13-E651-458B-9E3A-46DC67A91A08}" type="presParOf" srcId="{62B1CE91-CC51-49BD-B7FF-380E3B3C6509}" destId="{1D844986-CBF8-4586-9476-F0950CD27954}" srcOrd="1" destOrd="0" presId="urn:microsoft.com/office/officeart/2005/8/layout/orgChart1"/>
    <dgm:cxn modelId="{5377F5F1-C21C-4EF0-8942-6FFB979C2B13}" type="presParOf" srcId="{62B1CE91-CC51-49BD-B7FF-380E3B3C6509}" destId="{2870159B-AA5C-43EB-AD62-E900E198976D}" srcOrd="2" destOrd="0" presId="urn:microsoft.com/office/officeart/2005/8/layout/orgChart1"/>
    <dgm:cxn modelId="{771BDC64-240B-4DAD-8549-A2D22EDF7826}" type="presParOf" srcId="{AB48CC0A-BFA5-4031-90C3-22999F73A960}" destId="{6907FA3B-6368-4AA8-A786-51B0D22076C8}" srcOrd="4" destOrd="0" presId="urn:microsoft.com/office/officeart/2005/8/layout/orgChart1"/>
    <dgm:cxn modelId="{843D2E5A-B341-4C70-98F2-4830273BCCDF}" type="presParOf" srcId="{AB48CC0A-BFA5-4031-90C3-22999F73A960}" destId="{D70068F8-DDF6-43E9-AB0F-9C557887CFB9}" srcOrd="5" destOrd="0" presId="urn:microsoft.com/office/officeart/2005/8/layout/orgChart1"/>
    <dgm:cxn modelId="{B9697296-9A2B-44E5-B157-7C7CDA23561E}" type="presParOf" srcId="{D70068F8-DDF6-43E9-AB0F-9C557887CFB9}" destId="{439E65B3-BC3E-4432-8010-AE292DC589B0}" srcOrd="0" destOrd="0" presId="urn:microsoft.com/office/officeart/2005/8/layout/orgChart1"/>
    <dgm:cxn modelId="{5E7F97F6-218C-4A77-B23F-F07CB16E1D4E}" type="presParOf" srcId="{439E65B3-BC3E-4432-8010-AE292DC589B0}" destId="{53DA3E9D-049E-4CB1-91DD-FC39FBC27D23}" srcOrd="0" destOrd="0" presId="urn:microsoft.com/office/officeart/2005/8/layout/orgChart1"/>
    <dgm:cxn modelId="{DE74F84C-4E4C-4289-A1CC-46DE208ADCB5}" type="presParOf" srcId="{439E65B3-BC3E-4432-8010-AE292DC589B0}" destId="{00F01825-7E73-4E68-8E56-9B55089DF40F}" srcOrd="1" destOrd="0" presId="urn:microsoft.com/office/officeart/2005/8/layout/orgChart1"/>
    <dgm:cxn modelId="{1FDC9EDE-3309-4C7B-82DE-51D8B0C2E788}" type="presParOf" srcId="{D70068F8-DDF6-43E9-AB0F-9C557887CFB9}" destId="{1B205693-F545-4D2C-A366-9CA1DF4C0880}" srcOrd="1" destOrd="0" presId="urn:microsoft.com/office/officeart/2005/8/layout/orgChart1"/>
    <dgm:cxn modelId="{5B6A7DF9-9D13-4A7A-8CA5-AD3D8FA8C4A5}" type="presParOf" srcId="{D70068F8-DDF6-43E9-AB0F-9C557887CFB9}" destId="{9565CB3B-A081-4D80-9F5F-B9BB81815D91}" srcOrd="2" destOrd="0" presId="urn:microsoft.com/office/officeart/2005/8/layout/orgChart1"/>
    <dgm:cxn modelId="{1BB3A06D-D1F1-45DF-85BB-1B8D5E0013D7}" type="presParOf" srcId="{AB48CC0A-BFA5-4031-90C3-22999F73A960}" destId="{0D43F229-9F13-4ED1-9192-9EC51BF8FE2F}" srcOrd="6" destOrd="0" presId="urn:microsoft.com/office/officeart/2005/8/layout/orgChart1"/>
    <dgm:cxn modelId="{42A53916-B264-4A8B-BF48-8ECE22344FB0}" type="presParOf" srcId="{AB48CC0A-BFA5-4031-90C3-22999F73A960}" destId="{CD0B3BA7-0C40-4BD4-B155-8C96C677AD2E}" srcOrd="7" destOrd="0" presId="urn:microsoft.com/office/officeart/2005/8/layout/orgChart1"/>
    <dgm:cxn modelId="{34BFE790-0FEF-4E70-883B-44A38A377EDB}" type="presParOf" srcId="{CD0B3BA7-0C40-4BD4-B155-8C96C677AD2E}" destId="{5D4C2B92-0B23-4045-92A7-CC522CF3EFB1}" srcOrd="0" destOrd="0" presId="urn:microsoft.com/office/officeart/2005/8/layout/orgChart1"/>
    <dgm:cxn modelId="{D0579E36-87AA-4C11-AC22-4FFBCB613429}" type="presParOf" srcId="{5D4C2B92-0B23-4045-92A7-CC522CF3EFB1}" destId="{5EAB1C69-B534-415F-9536-904FCBDD7F25}" srcOrd="0" destOrd="0" presId="urn:microsoft.com/office/officeart/2005/8/layout/orgChart1"/>
    <dgm:cxn modelId="{546A0E34-35EB-46F4-A48C-12163D031CC8}" type="presParOf" srcId="{5D4C2B92-0B23-4045-92A7-CC522CF3EFB1}" destId="{0AFD96B9-4F41-4B21-B0A6-4AD6F2E33C11}" srcOrd="1" destOrd="0" presId="urn:microsoft.com/office/officeart/2005/8/layout/orgChart1"/>
    <dgm:cxn modelId="{61991B4A-ECCB-4082-8AD9-55F4AA5FC03A}" type="presParOf" srcId="{CD0B3BA7-0C40-4BD4-B155-8C96C677AD2E}" destId="{F86FF7E0-7D68-478F-8778-0AF234737C61}" srcOrd="1" destOrd="0" presId="urn:microsoft.com/office/officeart/2005/8/layout/orgChart1"/>
    <dgm:cxn modelId="{384AA994-9DAB-4026-AB1F-17C05851B984}" type="presParOf" srcId="{CD0B3BA7-0C40-4BD4-B155-8C96C677AD2E}" destId="{0964896F-FC3E-4138-91F3-16FA20F15D88}" srcOrd="2" destOrd="0" presId="urn:microsoft.com/office/officeart/2005/8/layout/orgChart1"/>
    <dgm:cxn modelId="{30E7F9D2-099F-4DBB-B03F-216DA441A464}" type="presParOf" srcId="{AB48CC0A-BFA5-4031-90C3-22999F73A960}" destId="{0672CEB3-E8E3-44E7-8AAE-CAB2C32FA070}" srcOrd="8" destOrd="0" presId="urn:microsoft.com/office/officeart/2005/8/layout/orgChart1"/>
    <dgm:cxn modelId="{554EF0ED-8F3C-44F2-A869-58C88C7B3DD1}" type="presParOf" srcId="{AB48CC0A-BFA5-4031-90C3-22999F73A960}" destId="{C9CBBFCA-FDBB-4159-B4CF-A4DF479016FB}" srcOrd="9" destOrd="0" presId="urn:microsoft.com/office/officeart/2005/8/layout/orgChart1"/>
    <dgm:cxn modelId="{9F3006E3-B568-4637-8D5C-3B002807A7C6}" type="presParOf" srcId="{C9CBBFCA-FDBB-4159-B4CF-A4DF479016FB}" destId="{5BB2DC31-9C86-43A3-8FD3-3F524B86D751}" srcOrd="0" destOrd="0" presId="urn:microsoft.com/office/officeart/2005/8/layout/orgChart1"/>
    <dgm:cxn modelId="{9BFCA80D-29EA-4F0C-A93B-E7D8F37B0AD2}" type="presParOf" srcId="{5BB2DC31-9C86-43A3-8FD3-3F524B86D751}" destId="{320C479A-52F3-4615-8956-EF3A22EB01B1}" srcOrd="0" destOrd="0" presId="urn:microsoft.com/office/officeart/2005/8/layout/orgChart1"/>
    <dgm:cxn modelId="{6D44EB9A-06DF-4450-8390-2D783A85D582}" type="presParOf" srcId="{5BB2DC31-9C86-43A3-8FD3-3F524B86D751}" destId="{7CA3870A-F246-4D18-8002-B51ACBDDDD12}" srcOrd="1" destOrd="0" presId="urn:microsoft.com/office/officeart/2005/8/layout/orgChart1"/>
    <dgm:cxn modelId="{5C6298A8-678F-451B-8BB0-1ECFEEF59DAB}" type="presParOf" srcId="{C9CBBFCA-FDBB-4159-B4CF-A4DF479016FB}" destId="{D33FAB0D-65FA-417B-8AC0-989A3226F205}" srcOrd="1" destOrd="0" presId="urn:microsoft.com/office/officeart/2005/8/layout/orgChart1"/>
    <dgm:cxn modelId="{FA637FE4-09F1-4CD5-A64F-561DE2828D5E}" type="presParOf" srcId="{C9CBBFCA-FDBB-4159-B4CF-A4DF479016FB}" destId="{8038DACF-BEEC-4E9D-A504-8B8A68A70008}" srcOrd="2" destOrd="0" presId="urn:microsoft.com/office/officeart/2005/8/layout/orgChart1"/>
    <dgm:cxn modelId="{40AB7C3B-6C2F-435D-B0FB-772C132DBFEE}" type="presParOf" srcId="{D91D6BA6-BB32-4C46-923A-C99B668BFBB4}" destId="{AB0A1372-06FB-4C9B-A265-1BACA24258E4}" srcOrd="2" destOrd="0" presId="urn:microsoft.com/office/officeart/2005/8/layout/orgChart1"/>
    <dgm:cxn modelId="{240429AA-6A62-4130-9176-BD84D92D419B}" type="presParOf" srcId="{D9B80CEB-159F-4FA4-8DE1-B1BB3EC31F93}" destId="{8E3E8E54-DE36-4AB5-84D0-E669E516690A}" srcOrd="6" destOrd="0" presId="urn:microsoft.com/office/officeart/2005/8/layout/orgChart1"/>
    <dgm:cxn modelId="{DC6F80A4-888C-4135-9A97-153D0703834A}" type="presParOf" srcId="{D9B80CEB-159F-4FA4-8DE1-B1BB3EC31F93}" destId="{7AD666F1-DD4B-4A48-92F0-BAF94BDA0A7A}" srcOrd="7" destOrd="0" presId="urn:microsoft.com/office/officeart/2005/8/layout/orgChart1"/>
    <dgm:cxn modelId="{2FD9B350-090E-4A3D-A62F-7D9F0B7E6377}" type="presParOf" srcId="{7AD666F1-DD4B-4A48-92F0-BAF94BDA0A7A}" destId="{9AFE3842-80BB-4B8A-B5A8-60FE26D69A21}" srcOrd="0" destOrd="0" presId="urn:microsoft.com/office/officeart/2005/8/layout/orgChart1"/>
    <dgm:cxn modelId="{9E222DEC-50FF-49B1-A168-8C7E9692D1ED}" type="presParOf" srcId="{9AFE3842-80BB-4B8A-B5A8-60FE26D69A21}" destId="{428D3CAE-E6EE-40AE-9DE0-238799A61DD3}" srcOrd="0" destOrd="0" presId="urn:microsoft.com/office/officeart/2005/8/layout/orgChart1"/>
    <dgm:cxn modelId="{A30030DC-0F20-469E-9BCC-2639B8BE4DDE}" type="presParOf" srcId="{9AFE3842-80BB-4B8A-B5A8-60FE26D69A21}" destId="{2216C4B2-37B1-46BB-BF8D-1F596B425277}" srcOrd="1" destOrd="0" presId="urn:microsoft.com/office/officeart/2005/8/layout/orgChart1"/>
    <dgm:cxn modelId="{133FD5D2-CE63-4166-BDA3-C737C327C66F}" type="presParOf" srcId="{7AD666F1-DD4B-4A48-92F0-BAF94BDA0A7A}" destId="{9037C817-0D66-4015-9A2B-7E6F3AA390B3}" srcOrd="1" destOrd="0" presId="urn:microsoft.com/office/officeart/2005/8/layout/orgChart1"/>
    <dgm:cxn modelId="{A403EB03-AEC0-4EAB-BF93-9B0DF055FA47}" type="presParOf" srcId="{9037C817-0D66-4015-9A2B-7E6F3AA390B3}" destId="{6A5D9D3A-28B0-464F-A234-9F1CB8E5E976}" srcOrd="0" destOrd="0" presId="urn:microsoft.com/office/officeart/2005/8/layout/orgChart1"/>
    <dgm:cxn modelId="{67A53917-CF92-4DF6-A452-5B064074545E}" type="presParOf" srcId="{9037C817-0D66-4015-9A2B-7E6F3AA390B3}" destId="{3D1D8841-E8EB-441D-9DD7-641A8E3DA2FF}" srcOrd="1" destOrd="0" presId="urn:microsoft.com/office/officeart/2005/8/layout/orgChart1"/>
    <dgm:cxn modelId="{D46E5D18-A1DE-47C4-A520-CB2E99AACBF3}" type="presParOf" srcId="{3D1D8841-E8EB-441D-9DD7-641A8E3DA2FF}" destId="{C7A85F7F-DD27-4014-A6E7-F5706C1A77A3}" srcOrd="0" destOrd="0" presId="urn:microsoft.com/office/officeart/2005/8/layout/orgChart1"/>
    <dgm:cxn modelId="{A5151237-EA90-4962-8179-660A24B07215}" type="presParOf" srcId="{C7A85F7F-DD27-4014-A6E7-F5706C1A77A3}" destId="{CEF98373-BAF9-4A22-980C-BC23FBF70710}" srcOrd="0" destOrd="0" presId="urn:microsoft.com/office/officeart/2005/8/layout/orgChart1"/>
    <dgm:cxn modelId="{9B10B2C4-EDCC-4D1D-A295-D1D69DA2C680}" type="presParOf" srcId="{C7A85F7F-DD27-4014-A6E7-F5706C1A77A3}" destId="{CC625823-2859-4393-9523-37CBD9C16767}" srcOrd="1" destOrd="0" presId="urn:microsoft.com/office/officeart/2005/8/layout/orgChart1"/>
    <dgm:cxn modelId="{7AFE9EA0-AEAE-4923-B703-91F9953D0D40}" type="presParOf" srcId="{3D1D8841-E8EB-441D-9DD7-641A8E3DA2FF}" destId="{7CBC8E5E-C72E-4FDB-A936-C067F0068E18}" srcOrd="1" destOrd="0" presId="urn:microsoft.com/office/officeart/2005/8/layout/orgChart1"/>
    <dgm:cxn modelId="{FBA754CE-9111-418E-9271-5827D95C46C6}" type="presParOf" srcId="{3D1D8841-E8EB-441D-9DD7-641A8E3DA2FF}" destId="{844BDC00-1607-485E-9E3B-E9D10FB4EF99}" srcOrd="2" destOrd="0" presId="urn:microsoft.com/office/officeart/2005/8/layout/orgChart1"/>
    <dgm:cxn modelId="{8E42C070-3E1F-4969-9635-0321ACAAC128}" type="presParOf" srcId="{9037C817-0D66-4015-9A2B-7E6F3AA390B3}" destId="{90FCC1F6-B295-444A-902C-417F608F9E52}" srcOrd="2" destOrd="0" presId="urn:microsoft.com/office/officeart/2005/8/layout/orgChart1"/>
    <dgm:cxn modelId="{E0ABB81A-A9CD-44DF-8FAF-A35D81909DE1}" type="presParOf" srcId="{9037C817-0D66-4015-9A2B-7E6F3AA390B3}" destId="{A3C4F308-482B-4F60-A2C9-B65CFF36836B}" srcOrd="3" destOrd="0" presId="urn:microsoft.com/office/officeart/2005/8/layout/orgChart1"/>
    <dgm:cxn modelId="{23809542-841D-47E7-AEDD-369E4A0F2E20}" type="presParOf" srcId="{A3C4F308-482B-4F60-A2C9-B65CFF36836B}" destId="{54AEC6CB-DC32-46BC-AD87-38E70BC43FD8}" srcOrd="0" destOrd="0" presId="urn:microsoft.com/office/officeart/2005/8/layout/orgChart1"/>
    <dgm:cxn modelId="{CA4EF0C3-C948-441D-A469-5453A2E17545}" type="presParOf" srcId="{54AEC6CB-DC32-46BC-AD87-38E70BC43FD8}" destId="{A2690DB5-4111-44CE-89F8-897F9D5BDE19}" srcOrd="0" destOrd="0" presId="urn:microsoft.com/office/officeart/2005/8/layout/orgChart1"/>
    <dgm:cxn modelId="{78B44B64-2D99-40F7-B048-A8A88398E6C5}" type="presParOf" srcId="{54AEC6CB-DC32-46BC-AD87-38E70BC43FD8}" destId="{1A2589DE-B9D1-4EE5-B8DE-8224D3DFBDD8}" srcOrd="1" destOrd="0" presId="urn:microsoft.com/office/officeart/2005/8/layout/orgChart1"/>
    <dgm:cxn modelId="{0E8BBC1D-E9D5-4157-AC1C-0F2E6C90C197}" type="presParOf" srcId="{A3C4F308-482B-4F60-A2C9-B65CFF36836B}" destId="{F5C306D6-898B-4BAC-B61A-EBB1E323AFAD}" srcOrd="1" destOrd="0" presId="urn:microsoft.com/office/officeart/2005/8/layout/orgChart1"/>
    <dgm:cxn modelId="{4EA295B6-4B7B-47EF-BAFE-729DD3F2520C}" type="presParOf" srcId="{A3C4F308-482B-4F60-A2C9-B65CFF36836B}" destId="{A1DE9218-F341-4F4D-BCAC-0627317B501D}" srcOrd="2" destOrd="0" presId="urn:microsoft.com/office/officeart/2005/8/layout/orgChart1"/>
    <dgm:cxn modelId="{6A38A488-6CCC-4A5F-8A68-5CC0BEC7A02E}" type="presParOf" srcId="{9037C817-0D66-4015-9A2B-7E6F3AA390B3}" destId="{AA8EA9A2-BC88-46B5-8DBA-907E01AD4A2F}" srcOrd="4" destOrd="0" presId="urn:microsoft.com/office/officeart/2005/8/layout/orgChart1"/>
    <dgm:cxn modelId="{17FC6C26-090D-40FF-A8C8-5231317DB8BC}" type="presParOf" srcId="{9037C817-0D66-4015-9A2B-7E6F3AA390B3}" destId="{284B9860-1CA9-439F-BC7D-9319A75FD1A1}" srcOrd="5" destOrd="0" presId="urn:microsoft.com/office/officeart/2005/8/layout/orgChart1"/>
    <dgm:cxn modelId="{F2F586DE-18DD-4A92-A62F-25B8E43BAB61}" type="presParOf" srcId="{284B9860-1CA9-439F-BC7D-9319A75FD1A1}" destId="{1FC592A3-4D11-46D0-B7A1-F8F8306ABC86}" srcOrd="0" destOrd="0" presId="urn:microsoft.com/office/officeart/2005/8/layout/orgChart1"/>
    <dgm:cxn modelId="{CD431EFC-2C3C-4F9E-8921-B1C1A4140D06}" type="presParOf" srcId="{1FC592A3-4D11-46D0-B7A1-F8F8306ABC86}" destId="{8FC70154-9B0B-4E34-9DCA-18CF690FC81A}" srcOrd="0" destOrd="0" presId="urn:microsoft.com/office/officeart/2005/8/layout/orgChart1"/>
    <dgm:cxn modelId="{84EC6A40-3F14-4712-BAED-7EAAC1904306}" type="presParOf" srcId="{1FC592A3-4D11-46D0-B7A1-F8F8306ABC86}" destId="{C0B82910-0DBF-48C2-ABBE-DC838835A33B}" srcOrd="1" destOrd="0" presId="urn:microsoft.com/office/officeart/2005/8/layout/orgChart1"/>
    <dgm:cxn modelId="{9566FCC1-00E3-4E88-BDF3-2168154A2815}" type="presParOf" srcId="{284B9860-1CA9-439F-BC7D-9319A75FD1A1}" destId="{756225BB-BDA3-4C8D-A12D-76D07E40E883}" srcOrd="1" destOrd="0" presId="urn:microsoft.com/office/officeart/2005/8/layout/orgChart1"/>
    <dgm:cxn modelId="{CBD4B531-B518-4C18-A81B-8FC7821A1BEC}" type="presParOf" srcId="{284B9860-1CA9-439F-BC7D-9319A75FD1A1}" destId="{60B035AB-06F7-4F0E-B7D5-417B5D815DF7}" srcOrd="2" destOrd="0" presId="urn:microsoft.com/office/officeart/2005/8/layout/orgChart1"/>
    <dgm:cxn modelId="{A6C45B1D-B35F-4C43-84A6-F2497F8B57C4}" type="presParOf" srcId="{9037C817-0D66-4015-9A2B-7E6F3AA390B3}" destId="{C5F629D9-06A0-498B-A73F-328FE1A17B2A}" srcOrd="6" destOrd="0" presId="urn:microsoft.com/office/officeart/2005/8/layout/orgChart1"/>
    <dgm:cxn modelId="{77ACD104-E9A2-4D96-9E26-35049340A781}" type="presParOf" srcId="{9037C817-0D66-4015-9A2B-7E6F3AA390B3}" destId="{0A02BB7A-9313-4C36-A795-EDD3EE41DF13}" srcOrd="7" destOrd="0" presId="urn:microsoft.com/office/officeart/2005/8/layout/orgChart1"/>
    <dgm:cxn modelId="{107025E4-47F8-4AF9-9DD9-E9AD5D0A5E52}" type="presParOf" srcId="{0A02BB7A-9313-4C36-A795-EDD3EE41DF13}" destId="{3A70EFBB-AC39-49EF-AD33-9C34467BF5C2}" srcOrd="0" destOrd="0" presId="urn:microsoft.com/office/officeart/2005/8/layout/orgChart1"/>
    <dgm:cxn modelId="{10B6FE07-997E-4998-B820-92479A2AD305}" type="presParOf" srcId="{3A70EFBB-AC39-49EF-AD33-9C34467BF5C2}" destId="{97E3AF6F-E005-4BF4-8D3B-D433CEF52815}" srcOrd="0" destOrd="0" presId="urn:microsoft.com/office/officeart/2005/8/layout/orgChart1"/>
    <dgm:cxn modelId="{1363A280-4EAE-4D5D-823F-DFE4ED301F20}" type="presParOf" srcId="{3A70EFBB-AC39-49EF-AD33-9C34467BF5C2}" destId="{3446D3F3-F489-47F8-810A-FD9913C5EF18}" srcOrd="1" destOrd="0" presId="urn:microsoft.com/office/officeart/2005/8/layout/orgChart1"/>
    <dgm:cxn modelId="{A3A91EB3-FFBB-48C9-BB4F-16820626B4D7}" type="presParOf" srcId="{0A02BB7A-9313-4C36-A795-EDD3EE41DF13}" destId="{B06E92BB-FD0B-4517-AF2A-5E662B486A58}" srcOrd="1" destOrd="0" presId="urn:microsoft.com/office/officeart/2005/8/layout/orgChart1"/>
    <dgm:cxn modelId="{9BBF7F2D-694A-4E53-88EC-90105F062BBF}" type="presParOf" srcId="{0A02BB7A-9313-4C36-A795-EDD3EE41DF13}" destId="{9CD3F836-069F-4F6E-A0E2-009710543E2B}" srcOrd="2" destOrd="0" presId="urn:microsoft.com/office/officeart/2005/8/layout/orgChart1"/>
    <dgm:cxn modelId="{069C0072-3D92-4588-94F4-DC7A643034C7}" type="presParOf" srcId="{9037C817-0D66-4015-9A2B-7E6F3AA390B3}" destId="{18F37C4C-1CA1-4C88-9283-DF71C750B61C}" srcOrd="8" destOrd="0" presId="urn:microsoft.com/office/officeart/2005/8/layout/orgChart1"/>
    <dgm:cxn modelId="{24FB4192-1A23-4423-923A-37E142B3360A}" type="presParOf" srcId="{9037C817-0D66-4015-9A2B-7E6F3AA390B3}" destId="{08E07C75-71BD-4388-8464-7EB67914A2C6}" srcOrd="9" destOrd="0" presId="urn:microsoft.com/office/officeart/2005/8/layout/orgChart1"/>
    <dgm:cxn modelId="{C1D51EAE-A9C4-4387-A07D-346946014B1A}" type="presParOf" srcId="{08E07C75-71BD-4388-8464-7EB67914A2C6}" destId="{1A8C5825-E5BC-4F25-84CA-29F7C522BD0B}" srcOrd="0" destOrd="0" presId="urn:microsoft.com/office/officeart/2005/8/layout/orgChart1"/>
    <dgm:cxn modelId="{E3C002BF-5587-4D42-B4BA-E56AAD79B2C7}" type="presParOf" srcId="{1A8C5825-E5BC-4F25-84CA-29F7C522BD0B}" destId="{E59DE20D-4DAB-4C51-8385-C5B491872B9A}" srcOrd="0" destOrd="0" presId="urn:microsoft.com/office/officeart/2005/8/layout/orgChart1"/>
    <dgm:cxn modelId="{849D3B10-41E3-42D8-9BB5-7F11C606B68A}" type="presParOf" srcId="{1A8C5825-E5BC-4F25-84CA-29F7C522BD0B}" destId="{73A42649-7F58-4578-B86A-D303EE7347C8}" srcOrd="1" destOrd="0" presId="urn:microsoft.com/office/officeart/2005/8/layout/orgChart1"/>
    <dgm:cxn modelId="{95A3476E-3EB9-4F47-A31E-BA77E61ED1FD}" type="presParOf" srcId="{08E07C75-71BD-4388-8464-7EB67914A2C6}" destId="{8909815F-8304-4B09-85B1-39C165638FB7}" srcOrd="1" destOrd="0" presId="urn:microsoft.com/office/officeart/2005/8/layout/orgChart1"/>
    <dgm:cxn modelId="{A4F5930D-D134-455B-B2E2-30324397F884}" type="presParOf" srcId="{08E07C75-71BD-4388-8464-7EB67914A2C6}" destId="{F0532BB6-53A9-4922-BDC2-7D88CAC2F193}" srcOrd="2" destOrd="0" presId="urn:microsoft.com/office/officeart/2005/8/layout/orgChart1"/>
    <dgm:cxn modelId="{F93733C4-034D-41DB-A60B-F4BC5669F456}" type="presParOf" srcId="{7AD666F1-DD4B-4A48-92F0-BAF94BDA0A7A}" destId="{D854C28A-731D-42B4-AFFC-B349322E16E0}" srcOrd="2" destOrd="0" presId="urn:microsoft.com/office/officeart/2005/8/layout/orgChart1"/>
    <dgm:cxn modelId="{26E2878E-6614-4D6F-A067-9C51F0C158DB}" type="presParOf" srcId="{E6BC556F-BB35-4AA0-B8CA-C05F026688A0}" destId="{18A7EE39-99BF-410F-B8B7-CAA2B74449C0}" srcOrd="2" destOrd="0" presId="urn:microsoft.com/office/officeart/2005/8/layout/orgChart1"/>
    <dgm:cxn modelId="{6FD8CF7C-B98F-4C66-9935-04125E85A05A}" type="presParOf" srcId="{18A7EE39-99BF-410F-B8B7-CAA2B74449C0}" destId="{7E7982A5-EB0D-4459-B1F6-E53E987CF450}" srcOrd="0" destOrd="0" presId="urn:microsoft.com/office/officeart/2005/8/layout/orgChart1"/>
    <dgm:cxn modelId="{B172FC8D-B862-4461-9F7A-82788939440A}" type="presParOf" srcId="{18A7EE39-99BF-410F-B8B7-CAA2B74449C0}" destId="{866F67E8-6979-47A1-A461-27A8CC4F32CE}" srcOrd="1" destOrd="0" presId="urn:microsoft.com/office/officeart/2005/8/layout/orgChart1"/>
    <dgm:cxn modelId="{116E1926-72BE-4107-9ECF-B40761535B4F}" type="presParOf" srcId="{866F67E8-6979-47A1-A461-27A8CC4F32CE}" destId="{6CEC50AB-4F23-473E-B4F7-3FF11E1A2781}" srcOrd="0" destOrd="0" presId="urn:microsoft.com/office/officeart/2005/8/layout/orgChart1"/>
    <dgm:cxn modelId="{C9BA8653-6FFF-4EFE-B174-98304C5869C5}" type="presParOf" srcId="{6CEC50AB-4F23-473E-B4F7-3FF11E1A2781}" destId="{E62FB8EB-001D-48FC-941A-2FE9B1440301}" srcOrd="0" destOrd="0" presId="urn:microsoft.com/office/officeart/2005/8/layout/orgChart1"/>
    <dgm:cxn modelId="{A15BFB89-087B-485E-9B18-1AD2F8B46F1D}" type="presParOf" srcId="{6CEC50AB-4F23-473E-B4F7-3FF11E1A2781}" destId="{EFDAD758-CAD8-42D8-8929-9164F385EB28}" srcOrd="1" destOrd="0" presId="urn:microsoft.com/office/officeart/2005/8/layout/orgChart1"/>
    <dgm:cxn modelId="{6744B20E-EA8A-4DD2-951B-2ED0E6B09513}" type="presParOf" srcId="{866F67E8-6979-47A1-A461-27A8CC4F32CE}" destId="{7F71DD0E-0A20-4CAA-B1BB-0BB1C901A6A4}" srcOrd="1" destOrd="0" presId="urn:microsoft.com/office/officeart/2005/8/layout/orgChart1"/>
    <dgm:cxn modelId="{05F00611-5E47-498D-B6B6-34701180B732}" type="presParOf" srcId="{866F67E8-6979-47A1-A461-27A8CC4F32CE}" destId="{53218EE3-19A0-4195-AA6B-5B0D22C94E75}" srcOrd="2" destOrd="0" presId="urn:microsoft.com/office/officeart/2005/8/layout/orgChart1"/>
    <dgm:cxn modelId="{7DF4BCF9-0948-456E-B76E-20ACC17BE803}" type="presParOf" srcId="{18A7EE39-99BF-410F-B8B7-CAA2B74449C0}" destId="{C4E31C24-F4DA-4116-AAB2-38A6968B2D6B}" srcOrd="2" destOrd="0" presId="urn:microsoft.com/office/officeart/2005/8/layout/orgChart1"/>
    <dgm:cxn modelId="{F509D061-F19E-4F2F-B221-C48A06207C85}" type="presParOf" srcId="{18A7EE39-99BF-410F-B8B7-CAA2B74449C0}" destId="{E7071212-25DD-4273-816E-521C954D33E7}" srcOrd="3" destOrd="0" presId="urn:microsoft.com/office/officeart/2005/8/layout/orgChart1"/>
    <dgm:cxn modelId="{12F5DEDF-8283-4E5C-A46D-06F4C0CAB2EC}" type="presParOf" srcId="{E7071212-25DD-4273-816E-521C954D33E7}" destId="{F65BD9A7-5D33-4FBE-AE43-0A3CF18DB372}" srcOrd="0" destOrd="0" presId="urn:microsoft.com/office/officeart/2005/8/layout/orgChart1"/>
    <dgm:cxn modelId="{977B6ED0-768A-449B-9736-124431643DED}" type="presParOf" srcId="{F65BD9A7-5D33-4FBE-AE43-0A3CF18DB372}" destId="{21F224EB-BC61-4861-BBC0-02EEAF9988C2}" srcOrd="0" destOrd="0" presId="urn:microsoft.com/office/officeart/2005/8/layout/orgChart1"/>
    <dgm:cxn modelId="{4D5DB873-1A85-4C58-969B-72996273F586}" type="presParOf" srcId="{F65BD9A7-5D33-4FBE-AE43-0A3CF18DB372}" destId="{67A4B659-872C-4D30-B3F3-96C9B28A2BC7}" srcOrd="1" destOrd="0" presId="urn:microsoft.com/office/officeart/2005/8/layout/orgChart1"/>
    <dgm:cxn modelId="{746ACA9F-C24A-4975-9357-62E22FF743B7}" type="presParOf" srcId="{E7071212-25DD-4273-816E-521C954D33E7}" destId="{636BDC35-EABA-4747-B49B-0C638A38EFC9}" srcOrd="1" destOrd="0" presId="urn:microsoft.com/office/officeart/2005/8/layout/orgChart1"/>
    <dgm:cxn modelId="{E2E13519-C848-4EB8-B906-623AC9F394A6}" type="presParOf" srcId="{E7071212-25DD-4273-816E-521C954D33E7}" destId="{D1C49C48-79B1-4017-8213-AC6468801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E31C24-F4DA-4116-AAB2-38A6968B2D6B}">
      <dsp:nvSpPr>
        <dsp:cNvPr id="0" name=""/>
        <dsp:cNvSpPr/>
      </dsp:nvSpPr>
      <dsp:spPr>
        <a:xfrm>
          <a:off x="3785711" y="355143"/>
          <a:ext cx="91440" cy="324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867"/>
              </a:lnTo>
              <a:lnTo>
                <a:pt x="119874" y="3248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982A5-EB0D-4459-B1F6-E53E987CF450}">
      <dsp:nvSpPr>
        <dsp:cNvPr id="0" name=""/>
        <dsp:cNvSpPr/>
      </dsp:nvSpPr>
      <dsp:spPr>
        <a:xfrm>
          <a:off x="3711556" y="355143"/>
          <a:ext cx="91440" cy="324867"/>
        </a:xfrm>
        <a:custGeom>
          <a:avLst/>
          <a:gdLst/>
          <a:ahLst/>
          <a:cxnLst/>
          <a:rect l="0" t="0" r="0" b="0"/>
          <a:pathLst>
            <a:path>
              <a:moveTo>
                <a:pt x="119874" y="0"/>
              </a:moveTo>
              <a:lnTo>
                <a:pt x="119874" y="324867"/>
              </a:lnTo>
              <a:lnTo>
                <a:pt x="45720" y="32486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37C4C-1CA1-4C88-9283-DF71C750B61C}">
      <dsp:nvSpPr>
        <dsp:cNvPr id="0" name=""/>
        <dsp:cNvSpPr/>
      </dsp:nvSpPr>
      <dsp:spPr>
        <a:xfrm>
          <a:off x="5334957" y="1357994"/>
          <a:ext cx="203881" cy="233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568"/>
              </a:lnTo>
              <a:lnTo>
                <a:pt x="203881" y="23305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629D9-06A0-498B-A73F-328FE1A17B2A}">
      <dsp:nvSpPr>
        <dsp:cNvPr id="0" name=""/>
        <dsp:cNvSpPr/>
      </dsp:nvSpPr>
      <dsp:spPr>
        <a:xfrm>
          <a:off x="5334957" y="1357994"/>
          <a:ext cx="203881" cy="18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43"/>
              </a:lnTo>
              <a:lnTo>
                <a:pt x="203881" y="182914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EA9A2-BC88-46B5-8DBA-907E01AD4A2F}">
      <dsp:nvSpPr>
        <dsp:cNvPr id="0" name=""/>
        <dsp:cNvSpPr/>
      </dsp:nvSpPr>
      <dsp:spPr>
        <a:xfrm>
          <a:off x="5334957" y="1357994"/>
          <a:ext cx="203881" cy="132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718"/>
              </a:lnTo>
              <a:lnTo>
                <a:pt x="203881" y="132771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CC1F6-B295-444A-902C-417F608F9E52}">
      <dsp:nvSpPr>
        <dsp:cNvPr id="0" name=""/>
        <dsp:cNvSpPr/>
      </dsp:nvSpPr>
      <dsp:spPr>
        <a:xfrm>
          <a:off x="5334957" y="1357994"/>
          <a:ext cx="203881" cy="8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292"/>
              </a:lnTo>
              <a:lnTo>
                <a:pt x="203881" y="8262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D9D3A-28B0-464F-A234-9F1CB8E5E976}">
      <dsp:nvSpPr>
        <dsp:cNvPr id="0" name=""/>
        <dsp:cNvSpPr/>
      </dsp:nvSpPr>
      <dsp:spPr>
        <a:xfrm>
          <a:off x="5334957" y="1357994"/>
          <a:ext cx="203881" cy="3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67"/>
              </a:lnTo>
              <a:lnTo>
                <a:pt x="203881" y="32486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E8E54-DE36-4AB5-84D0-E669E516690A}">
      <dsp:nvSpPr>
        <dsp:cNvPr id="0" name=""/>
        <dsp:cNvSpPr/>
      </dsp:nvSpPr>
      <dsp:spPr>
        <a:xfrm>
          <a:off x="3831431" y="355143"/>
          <a:ext cx="2047210" cy="64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579"/>
              </a:lnTo>
              <a:lnTo>
                <a:pt x="2047210" y="575579"/>
              </a:lnTo>
              <a:lnTo>
                <a:pt x="2047210" y="64973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2CEB3-E8E3-44E7-8AAE-CAB2C32FA070}">
      <dsp:nvSpPr>
        <dsp:cNvPr id="0" name=""/>
        <dsp:cNvSpPr/>
      </dsp:nvSpPr>
      <dsp:spPr>
        <a:xfrm>
          <a:off x="3949648" y="1357994"/>
          <a:ext cx="183513" cy="233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568"/>
              </a:lnTo>
              <a:lnTo>
                <a:pt x="183513" y="23305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3F229-9F13-4ED1-9192-9EC51BF8FE2F}">
      <dsp:nvSpPr>
        <dsp:cNvPr id="0" name=""/>
        <dsp:cNvSpPr/>
      </dsp:nvSpPr>
      <dsp:spPr>
        <a:xfrm>
          <a:off x="3949648" y="1357994"/>
          <a:ext cx="183513" cy="18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43"/>
              </a:lnTo>
              <a:lnTo>
                <a:pt x="183513" y="182914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7FA3B-6368-4AA8-A786-51B0D22076C8}">
      <dsp:nvSpPr>
        <dsp:cNvPr id="0" name=""/>
        <dsp:cNvSpPr/>
      </dsp:nvSpPr>
      <dsp:spPr>
        <a:xfrm>
          <a:off x="3949648" y="1357994"/>
          <a:ext cx="183513" cy="132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718"/>
              </a:lnTo>
              <a:lnTo>
                <a:pt x="183513" y="132771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97E92-DFF8-432E-9158-197555226842}">
      <dsp:nvSpPr>
        <dsp:cNvPr id="0" name=""/>
        <dsp:cNvSpPr/>
      </dsp:nvSpPr>
      <dsp:spPr>
        <a:xfrm>
          <a:off x="3949648" y="1357994"/>
          <a:ext cx="183513" cy="8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292"/>
              </a:lnTo>
              <a:lnTo>
                <a:pt x="183513" y="8262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B7A9D-27FF-4C57-8CB1-197E778E0E82}">
      <dsp:nvSpPr>
        <dsp:cNvPr id="0" name=""/>
        <dsp:cNvSpPr/>
      </dsp:nvSpPr>
      <dsp:spPr>
        <a:xfrm>
          <a:off x="3949648" y="1357994"/>
          <a:ext cx="183513" cy="3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67"/>
              </a:lnTo>
              <a:lnTo>
                <a:pt x="183513" y="32486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C4D4A-60D8-49FF-85E6-BF9A3E622670}">
      <dsp:nvSpPr>
        <dsp:cNvPr id="0" name=""/>
        <dsp:cNvSpPr/>
      </dsp:nvSpPr>
      <dsp:spPr>
        <a:xfrm>
          <a:off x="3831431" y="355143"/>
          <a:ext cx="607586" cy="64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579"/>
              </a:lnTo>
              <a:lnTo>
                <a:pt x="607586" y="575579"/>
              </a:lnTo>
              <a:lnTo>
                <a:pt x="607586" y="64973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D226A-1EAC-4CF6-829C-83CF1D3BFB2C}">
      <dsp:nvSpPr>
        <dsp:cNvPr id="0" name=""/>
        <dsp:cNvSpPr/>
      </dsp:nvSpPr>
      <dsp:spPr>
        <a:xfrm>
          <a:off x="2636178" y="1357994"/>
          <a:ext cx="173803" cy="233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0568"/>
              </a:lnTo>
              <a:lnTo>
                <a:pt x="173803" y="233056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87DC3-2DCB-4F00-8049-2744252961F9}">
      <dsp:nvSpPr>
        <dsp:cNvPr id="0" name=""/>
        <dsp:cNvSpPr/>
      </dsp:nvSpPr>
      <dsp:spPr>
        <a:xfrm>
          <a:off x="2636178" y="1357994"/>
          <a:ext cx="173803" cy="18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43"/>
              </a:lnTo>
              <a:lnTo>
                <a:pt x="173803" y="182914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87A3E-F0B2-4E99-9CE4-3FEE5EAD2D2A}">
      <dsp:nvSpPr>
        <dsp:cNvPr id="0" name=""/>
        <dsp:cNvSpPr/>
      </dsp:nvSpPr>
      <dsp:spPr>
        <a:xfrm>
          <a:off x="2636178" y="1357994"/>
          <a:ext cx="173803" cy="132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718"/>
              </a:lnTo>
              <a:lnTo>
                <a:pt x="173803" y="132771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03B1F-85AF-4185-900F-12DFF6CA31D4}">
      <dsp:nvSpPr>
        <dsp:cNvPr id="0" name=""/>
        <dsp:cNvSpPr/>
      </dsp:nvSpPr>
      <dsp:spPr>
        <a:xfrm>
          <a:off x="2636178" y="1357994"/>
          <a:ext cx="173803" cy="8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292"/>
              </a:lnTo>
              <a:lnTo>
                <a:pt x="173803" y="8262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713D8-7C87-4319-9FA3-9119A20CFE44}">
      <dsp:nvSpPr>
        <dsp:cNvPr id="0" name=""/>
        <dsp:cNvSpPr/>
      </dsp:nvSpPr>
      <dsp:spPr>
        <a:xfrm>
          <a:off x="2636178" y="1357994"/>
          <a:ext cx="173803" cy="3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67"/>
              </a:lnTo>
              <a:lnTo>
                <a:pt x="173803" y="32486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91BE6-94B1-4F1A-A73D-FB29BA758268}">
      <dsp:nvSpPr>
        <dsp:cNvPr id="0" name=""/>
        <dsp:cNvSpPr/>
      </dsp:nvSpPr>
      <dsp:spPr>
        <a:xfrm>
          <a:off x="3099653" y="355143"/>
          <a:ext cx="731777" cy="649734"/>
        </a:xfrm>
        <a:custGeom>
          <a:avLst/>
          <a:gdLst/>
          <a:ahLst/>
          <a:cxnLst/>
          <a:rect l="0" t="0" r="0" b="0"/>
          <a:pathLst>
            <a:path>
              <a:moveTo>
                <a:pt x="731777" y="0"/>
              </a:moveTo>
              <a:lnTo>
                <a:pt x="731777" y="575579"/>
              </a:lnTo>
              <a:lnTo>
                <a:pt x="0" y="575579"/>
              </a:lnTo>
              <a:lnTo>
                <a:pt x="0" y="64973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A8E9C-6E3C-455F-8B87-D05777131635}">
      <dsp:nvSpPr>
        <dsp:cNvPr id="0" name=""/>
        <dsp:cNvSpPr/>
      </dsp:nvSpPr>
      <dsp:spPr>
        <a:xfrm>
          <a:off x="1231354" y="1357994"/>
          <a:ext cx="193130" cy="2295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885"/>
              </a:lnTo>
              <a:lnTo>
                <a:pt x="193130" y="2295885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FCA7F-829F-4F54-98C8-7CA59B8DFD8B}">
      <dsp:nvSpPr>
        <dsp:cNvPr id="0" name=""/>
        <dsp:cNvSpPr/>
      </dsp:nvSpPr>
      <dsp:spPr>
        <a:xfrm>
          <a:off x="1231354" y="1357994"/>
          <a:ext cx="190107" cy="182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143"/>
              </a:lnTo>
              <a:lnTo>
                <a:pt x="190107" y="1829143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EED10-9D96-4AEF-A49D-8C77B176CED0}">
      <dsp:nvSpPr>
        <dsp:cNvPr id="0" name=""/>
        <dsp:cNvSpPr/>
      </dsp:nvSpPr>
      <dsp:spPr>
        <a:xfrm>
          <a:off x="1231354" y="1357994"/>
          <a:ext cx="190107" cy="132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7718"/>
              </a:lnTo>
              <a:lnTo>
                <a:pt x="190107" y="1327718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0C7C6-5A9B-4D98-8A49-C9B0935125FB}">
      <dsp:nvSpPr>
        <dsp:cNvPr id="0" name=""/>
        <dsp:cNvSpPr/>
      </dsp:nvSpPr>
      <dsp:spPr>
        <a:xfrm>
          <a:off x="1231354" y="1357994"/>
          <a:ext cx="190107" cy="82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6292"/>
              </a:lnTo>
              <a:lnTo>
                <a:pt x="190107" y="82629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F5B6F-6504-4039-8EA9-462465949BF8}">
      <dsp:nvSpPr>
        <dsp:cNvPr id="0" name=""/>
        <dsp:cNvSpPr/>
      </dsp:nvSpPr>
      <dsp:spPr>
        <a:xfrm>
          <a:off x="1231354" y="1357994"/>
          <a:ext cx="190107" cy="3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867"/>
              </a:lnTo>
              <a:lnTo>
                <a:pt x="190107" y="324867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13FD9-1BA3-4D3E-8D8E-F4A4AFD9F71B}">
      <dsp:nvSpPr>
        <dsp:cNvPr id="0" name=""/>
        <dsp:cNvSpPr/>
      </dsp:nvSpPr>
      <dsp:spPr>
        <a:xfrm>
          <a:off x="1738308" y="355143"/>
          <a:ext cx="2093122" cy="649734"/>
        </a:xfrm>
        <a:custGeom>
          <a:avLst/>
          <a:gdLst/>
          <a:ahLst/>
          <a:cxnLst/>
          <a:rect l="0" t="0" r="0" b="0"/>
          <a:pathLst>
            <a:path>
              <a:moveTo>
                <a:pt x="2093122" y="0"/>
              </a:moveTo>
              <a:lnTo>
                <a:pt x="2093122" y="575579"/>
              </a:lnTo>
              <a:lnTo>
                <a:pt x="0" y="575579"/>
              </a:lnTo>
              <a:lnTo>
                <a:pt x="0" y="649734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DB2A7-B24E-4CA9-8400-8999700EC225}">
      <dsp:nvSpPr>
        <dsp:cNvPr id="0" name=""/>
        <dsp:cNvSpPr/>
      </dsp:nvSpPr>
      <dsp:spPr>
        <a:xfrm>
          <a:off x="1661657" y="2027"/>
          <a:ext cx="4339547" cy="35311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Directeur</a:t>
          </a:r>
          <a:r>
            <a:rPr lang="fr-FR" sz="1200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 centre 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61657" y="2027"/>
        <a:ext cx="4339547" cy="353116"/>
      </dsp:txXfrm>
    </dsp:sp>
    <dsp:sp modelId="{417BCB03-D9EF-47FE-9A17-AB249E6441C0}">
      <dsp:nvSpPr>
        <dsp:cNvPr id="0" name=""/>
        <dsp:cNvSpPr/>
      </dsp:nvSpPr>
      <dsp:spPr>
        <a:xfrm>
          <a:off x="1104615" y="1004878"/>
          <a:ext cx="1267384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Compagnie 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Capitaine et son adjoint 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04615" y="1004878"/>
        <a:ext cx="1267384" cy="353116"/>
      </dsp:txXfrm>
    </dsp:sp>
    <dsp:sp modelId="{99F841DA-D81F-4747-A570-51FF4EFA14AC}">
      <dsp:nvSpPr>
        <dsp:cNvPr id="0" name=""/>
        <dsp:cNvSpPr/>
      </dsp:nvSpPr>
      <dsp:spPr>
        <a:xfrm>
          <a:off x="1421462" y="1506303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 A1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21462" y="1506303"/>
        <a:ext cx="706233" cy="353116"/>
      </dsp:txXfrm>
    </dsp:sp>
    <dsp:sp modelId="{8311EC97-D9BE-4277-A4A6-8E33DCF762E7}">
      <dsp:nvSpPr>
        <dsp:cNvPr id="0" name=""/>
        <dsp:cNvSpPr/>
      </dsp:nvSpPr>
      <dsp:spPr>
        <a:xfrm>
          <a:off x="1421462" y="2007728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A2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21462" y="2007728"/>
        <a:ext cx="706233" cy="353116"/>
      </dsp:txXfrm>
    </dsp:sp>
    <dsp:sp modelId="{01D84659-6758-421F-9488-04C0C4B3A029}">
      <dsp:nvSpPr>
        <dsp:cNvPr id="0" name=""/>
        <dsp:cNvSpPr/>
      </dsp:nvSpPr>
      <dsp:spPr>
        <a:xfrm>
          <a:off x="1421462" y="2509154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 maisonnée A3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21462" y="2509154"/>
        <a:ext cx="706233" cy="353116"/>
      </dsp:txXfrm>
    </dsp:sp>
    <dsp:sp modelId="{C2383C99-7CE2-49D4-BA2F-8D6E29447A55}">
      <dsp:nvSpPr>
        <dsp:cNvPr id="0" name=""/>
        <dsp:cNvSpPr/>
      </dsp:nvSpPr>
      <dsp:spPr>
        <a:xfrm>
          <a:off x="1421462" y="3010579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A4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21462" y="3010579"/>
        <a:ext cx="706233" cy="353116"/>
      </dsp:txXfrm>
    </dsp:sp>
    <dsp:sp modelId="{631D6FA5-3F51-428E-8D4C-963C19A7BEB3}">
      <dsp:nvSpPr>
        <dsp:cNvPr id="0" name=""/>
        <dsp:cNvSpPr/>
      </dsp:nvSpPr>
      <dsp:spPr>
        <a:xfrm>
          <a:off x="1424484" y="3477322"/>
          <a:ext cx="706233" cy="353116"/>
        </a:xfrm>
        <a:prstGeom prst="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A5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24484" y="3477322"/>
        <a:ext cx="706233" cy="353116"/>
      </dsp:txXfrm>
    </dsp:sp>
    <dsp:sp modelId="{B20C4C46-7CCE-47E8-B494-B5D3264948AF}">
      <dsp:nvSpPr>
        <dsp:cNvPr id="0" name=""/>
        <dsp:cNvSpPr/>
      </dsp:nvSpPr>
      <dsp:spPr>
        <a:xfrm>
          <a:off x="2520309" y="1004878"/>
          <a:ext cx="1158688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Compagnie B</a:t>
          </a:r>
          <a:br>
            <a:rPr lang="fr-FR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Capitaine et son adjoint 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20309" y="1004878"/>
        <a:ext cx="1158688" cy="353116"/>
      </dsp:txXfrm>
    </dsp:sp>
    <dsp:sp modelId="{4A8C6E35-3A6D-49AE-B766-41E5E2CCADDD}">
      <dsp:nvSpPr>
        <dsp:cNvPr id="0" name=""/>
        <dsp:cNvSpPr/>
      </dsp:nvSpPr>
      <dsp:spPr>
        <a:xfrm>
          <a:off x="2809981" y="1506303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B1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09981" y="1506303"/>
        <a:ext cx="706233" cy="353116"/>
      </dsp:txXfrm>
    </dsp:sp>
    <dsp:sp modelId="{84452B00-009D-4D6D-8C60-7029E64A324C}">
      <dsp:nvSpPr>
        <dsp:cNvPr id="0" name=""/>
        <dsp:cNvSpPr/>
      </dsp:nvSpPr>
      <dsp:spPr>
        <a:xfrm>
          <a:off x="2809981" y="2007728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B2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09981" y="2007728"/>
        <a:ext cx="706233" cy="353116"/>
      </dsp:txXfrm>
    </dsp:sp>
    <dsp:sp modelId="{87403323-C7FB-4ABD-8364-91A8317FCCF1}">
      <dsp:nvSpPr>
        <dsp:cNvPr id="0" name=""/>
        <dsp:cNvSpPr/>
      </dsp:nvSpPr>
      <dsp:spPr>
        <a:xfrm>
          <a:off x="2809981" y="2509154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B3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09981" y="2509154"/>
        <a:ext cx="706233" cy="353116"/>
      </dsp:txXfrm>
    </dsp:sp>
    <dsp:sp modelId="{2E4571C5-DE2B-49CC-A7FA-61800CC206EE}">
      <dsp:nvSpPr>
        <dsp:cNvPr id="0" name=""/>
        <dsp:cNvSpPr/>
      </dsp:nvSpPr>
      <dsp:spPr>
        <a:xfrm>
          <a:off x="2809981" y="3010579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B4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09981" y="3010579"/>
        <a:ext cx="706233" cy="353116"/>
      </dsp:txXfrm>
    </dsp:sp>
    <dsp:sp modelId="{D8605EDD-E442-44CD-8ED8-3D1EEDD46028}">
      <dsp:nvSpPr>
        <dsp:cNvPr id="0" name=""/>
        <dsp:cNvSpPr/>
      </dsp:nvSpPr>
      <dsp:spPr>
        <a:xfrm>
          <a:off x="2809981" y="3512005"/>
          <a:ext cx="706233" cy="353116"/>
        </a:xfrm>
        <a:prstGeom prst="rect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B5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09981" y="3512005"/>
        <a:ext cx="706233" cy="353116"/>
      </dsp:txXfrm>
    </dsp:sp>
    <dsp:sp modelId="{396B19AD-0BE1-4A21-9377-39F933C736B5}">
      <dsp:nvSpPr>
        <dsp:cNvPr id="0" name=""/>
        <dsp:cNvSpPr/>
      </dsp:nvSpPr>
      <dsp:spPr>
        <a:xfrm>
          <a:off x="3827306" y="1004878"/>
          <a:ext cx="1223421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Compagnie C </a:t>
          </a:r>
          <a:br>
            <a:rPr lang="fr-FR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Capitaine et son adjoint 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27306" y="1004878"/>
        <a:ext cx="1223421" cy="353116"/>
      </dsp:txXfrm>
    </dsp:sp>
    <dsp:sp modelId="{89FC9646-2B99-4868-9D02-F668D6DB9C80}">
      <dsp:nvSpPr>
        <dsp:cNvPr id="0" name=""/>
        <dsp:cNvSpPr/>
      </dsp:nvSpPr>
      <dsp:spPr>
        <a:xfrm>
          <a:off x="4133161" y="1506303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 maisonnée  C1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33161" y="1506303"/>
        <a:ext cx="706233" cy="353116"/>
      </dsp:txXfrm>
    </dsp:sp>
    <dsp:sp modelId="{BE86BA97-2706-4D48-9F75-F97753C078B6}">
      <dsp:nvSpPr>
        <dsp:cNvPr id="0" name=""/>
        <dsp:cNvSpPr/>
      </dsp:nvSpPr>
      <dsp:spPr>
        <a:xfrm>
          <a:off x="4133161" y="2007728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 maisonnée C2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33161" y="2007728"/>
        <a:ext cx="706233" cy="353116"/>
      </dsp:txXfrm>
    </dsp:sp>
    <dsp:sp modelId="{53DA3E9D-049E-4CB1-91DD-FC39FBC27D23}">
      <dsp:nvSpPr>
        <dsp:cNvPr id="0" name=""/>
        <dsp:cNvSpPr/>
      </dsp:nvSpPr>
      <dsp:spPr>
        <a:xfrm>
          <a:off x="4133161" y="2509154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C3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33161" y="2509154"/>
        <a:ext cx="706233" cy="353116"/>
      </dsp:txXfrm>
    </dsp:sp>
    <dsp:sp modelId="{5EAB1C69-B534-415F-9536-904FCBDD7F25}">
      <dsp:nvSpPr>
        <dsp:cNvPr id="0" name=""/>
        <dsp:cNvSpPr/>
      </dsp:nvSpPr>
      <dsp:spPr>
        <a:xfrm>
          <a:off x="4133161" y="3010579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C4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33161" y="3010579"/>
        <a:ext cx="706233" cy="353116"/>
      </dsp:txXfrm>
    </dsp:sp>
    <dsp:sp modelId="{320C479A-52F3-4615-8956-EF3A22EB01B1}">
      <dsp:nvSpPr>
        <dsp:cNvPr id="0" name=""/>
        <dsp:cNvSpPr/>
      </dsp:nvSpPr>
      <dsp:spPr>
        <a:xfrm>
          <a:off x="4133161" y="3512005"/>
          <a:ext cx="706233" cy="353116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C5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33161" y="3512005"/>
        <a:ext cx="706233" cy="353116"/>
      </dsp:txXfrm>
    </dsp:sp>
    <dsp:sp modelId="{428D3CAE-E6EE-40AE-9DE0-238799A61DD3}">
      <dsp:nvSpPr>
        <dsp:cNvPr id="0" name=""/>
        <dsp:cNvSpPr/>
      </dsp:nvSpPr>
      <dsp:spPr>
        <a:xfrm>
          <a:off x="5199037" y="1004878"/>
          <a:ext cx="1359208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Compagnie D</a:t>
          </a: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/>
          </a:r>
          <a:b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Capitaine et son adjoint 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99037" y="1004878"/>
        <a:ext cx="1359208" cy="353116"/>
      </dsp:txXfrm>
    </dsp:sp>
    <dsp:sp modelId="{CEF98373-BAF9-4A22-980C-BC23FBF70710}">
      <dsp:nvSpPr>
        <dsp:cNvPr id="0" name=""/>
        <dsp:cNvSpPr/>
      </dsp:nvSpPr>
      <dsp:spPr>
        <a:xfrm>
          <a:off x="5538839" y="1506303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D1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38839" y="1506303"/>
        <a:ext cx="706233" cy="353116"/>
      </dsp:txXfrm>
    </dsp:sp>
    <dsp:sp modelId="{A2690DB5-4111-44CE-89F8-897F9D5BDE19}">
      <dsp:nvSpPr>
        <dsp:cNvPr id="0" name=""/>
        <dsp:cNvSpPr/>
      </dsp:nvSpPr>
      <dsp:spPr>
        <a:xfrm>
          <a:off x="5538839" y="2007728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D2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38839" y="2007728"/>
        <a:ext cx="706233" cy="353116"/>
      </dsp:txXfrm>
    </dsp:sp>
    <dsp:sp modelId="{8FC70154-9B0B-4E34-9DCA-18CF690FC81A}">
      <dsp:nvSpPr>
        <dsp:cNvPr id="0" name=""/>
        <dsp:cNvSpPr/>
      </dsp:nvSpPr>
      <dsp:spPr>
        <a:xfrm>
          <a:off x="5538839" y="2509154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D3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38839" y="2509154"/>
        <a:ext cx="706233" cy="353116"/>
      </dsp:txXfrm>
    </dsp:sp>
    <dsp:sp modelId="{97E3AF6F-E005-4BF4-8D3B-D433CEF52815}">
      <dsp:nvSpPr>
        <dsp:cNvPr id="0" name=""/>
        <dsp:cNvSpPr/>
      </dsp:nvSpPr>
      <dsp:spPr>
        <a:xfrm>
          <a:off x="5538839" y="3010579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D4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38839" y="3010579"/>
        <a:ext cx="706233" cy="353116"/>
      </dsp:txXfrm>
    </dsp:sp>
    <dsp:sp modelId="{E59DE20D-4DAB-4C51-8385-C5B491872B9A}">
      <dsp:nvSpPr>
        <dsp:cNvPr id="0" name=""/>
        <dsp:cNvSpPr/>
      </dsp:nvSpPr>
      <dsp:spPr>
        <a:xfrm>
          <a:off x="5538839" y="3512005"/>
          <a:ext cx="706233" cy="353116"/>
        </a:xfrm>
        <a:prstGeom prst="rect">
          <a:avLst/>
        </a:prstGeom>
        <a:solidFill>
          <a:srgbClr val="7800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Tuteur maisonnée D5</a:t>
          </a:r>
          <a:endParaRPr lang="fr-FR" sz="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38839" y="3512005"/>
        <a:ext cx="706233" cy="353116"/>
      </dsp:txXfrm>
    </dsp:sp>
    <dsp:sp modelId="{E62FB8EB-001D-48FC-941A-2FE9B1440301}">
      <dsp:nvSpPr>
        <dsp:cNvPr id="0" name=""/>
        <dsp:cNvSpPr/>
      </dsp:nvSpPr>
      <dsp:spPr>
        <a:xfrm>
          <a:off x="1728007" y="503452"/>
          <a:ext cx="2029268" cy="35311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Conseiller éducatif 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28007" y="503452"/>
        <a:ext cx="2029268" cy="353116"/>
      </dsp:txXfrm>
    </dsp:sp>
    <dsp:sp modelId="{21F224EB-BC61-4861-BBC0-02EEAF9988C2}">
      <dsp:nvSpPr>
        <dsp:cNvPr id="0" name=""/>
        <dsp:cNvSpPr/>
      </dsp:nvSpPr>
      <dsp:spPr>
        <a:xfrm>
          <a:off x="3905585" y="503452"/>
          <a:ext cx="1827971" cy="35311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Conseiller encadrement </a:t>
          </a:r>
          <a:endParaRPr lang="fr-FR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05585" y="503452"/>
        <a:ext cx="1827971" cy="3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0500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931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974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21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Modifier les styles du texte du masque
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Quatrième niveau</a:t>
            </a:r>
          </a:p>
          <a:p>
            <a:pPr lvl="3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676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7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57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164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045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504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60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Modifier les styles du texte du masque
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Quatrième niveau</a:t>
            </a:r>
          </a:p>
          <a:p>
            <a:pPr lvl="3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23679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520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9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813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216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Modifier les styles du texte du masque
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Quatrième niveau</a:t>
            </a:r>
          </a:p>
          <a:p>
            <a:pPr lvl="3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676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71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57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164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04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50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2227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602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520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97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813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216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Modifier les styles du texte du masque
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Quatrième niveau</a:t>
            </a:r>
          </a:p>
          <a:p>
            <a:pPr lvl="3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676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71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579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164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04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73642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5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602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520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97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813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216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 dirty="0"/>
              <a:t>Modifier les styles du texte du masque
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lvl="2"/>
            <a:r>
              <a:rPr lang="fr-FR" dirty="0"/>
              <a:t>Quatrième niveau</a:t>
            </a:r>
          </a:p>
          <a:p>
            <a:pPr lvl="3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676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71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579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16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6975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045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504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602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520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197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>
                <a:solidFill>
                  <a:prstClr val="black"/>
                </a:solidFill>
              </a:rPr>
              <a:pPr/>
              <a:t>03/02/2020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81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786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5431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344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060677-3AE4-234A-9EC6-ABAEB9C278F9}" type="datetimeFigureOut">
              <a:rPr lang="fr-FR" smtClean="0"/>
              <a:pPr/>
              <a:t>03/02/2020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0573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Service national universel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BDDB-B222-9F43-B6CF-C5B03E10B4D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2CECDE1-3A35-A142-84AD-6A2C42FD9B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81060" y="6094462"/>
            <a:ext cx="595133" cy="6659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FFC277E-FADF-414C-9496-267D42A96B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6093099"/>
            <a:ext cx="476249" cy="629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70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E523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52326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4472C4">
                    <a:lumMod val="75000"/>
                  </a:srgbClr>
                </a:solidFill>
              </a:rPr>
              <a:t>Service national universel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2CECDE1-3A35-A142-84AD-6A2C42FD9B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81060" y="6094462"/>
            <a:ext cx="595133" cy="6659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FFC277E-FADF-414C-9496-267D42A96B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6093099"/>
            <a:ext cx="476249" cy="629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3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E523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52326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4472C4">
                    <a:lumMod val="75000"/>
                  </a:srgbClr>
                </a:solidFill>
              </a:rPr>
              <a:t>Service national universel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2CECDE1-3A35-A142-84AD-6A2C42FD9B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81060" y="6094462"/>
            <a:ext cx="595133" cy="6659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FFC277E-FADF-414C-9496-267D42A96B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6093099"/>
            <a:ext cx="476249" cy="629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3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E523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52326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4472C4">
                    <a:lumMod val="75000"/>
                  </a:srgbClr>
                </a:solidFill>
              </a:rPr>
              <a:t>Service national universel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2CECDE1-3A35-A142-84AD-6A2C42FD9B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81060" y="6094462"/>
            <a:ext cx="595133" cy="6659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FFC277E-FADF-414C-9496-267D42A96B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6093099"/>
            <a:ext cx="476249" cy="629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3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E523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52326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4472C4">
                    <a:lumMod val="75000"/>
                  </a:srgbClr>
                </a:solidFill>
              </a:rPr>
              <a:t>Service national universel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2CECDE1-3A35-A142-84AD-6A2C42FD9B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81060" y="6094462"/>
            <a:ext cx="595133" cy="66598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FFC277E-FADF-414C-9496-267D42A96B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6093099"/>
            <a:ext cx="476249" cy="629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53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E523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8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52326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HyirpmPL43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C1A195-9B7C-394E-93C8-DB482208C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E01D897-5F7B-C249-926D-A032C597D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3C2C8A5-CA5E-B044-8BE5-F7F178F1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98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4472C4">
                    <a:lumMod val="75000"/>
                  </a:srgbClr>
                </a:solidFill>
              </a:rPr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8" y="2619846"/>
            <a:ext cx="4302168" cy="178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74" y="0"/>
            <a:ext cx="422434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8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967885-35CA-1A41-B35C-831AFD71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fr-FR" dirty="0" smtClean="0"/>
              <a:t>La phase 3 : l’engagement volontaire</a:t>
            </a:r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4472C4">
                    <a:lumMod val="75000"/>
                  </a:srgbClr>
                </a:solidFill>
              </a:rPr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9" y="1451547"/>
            <a:ext cx="7327459" cy="4285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8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967885-35CA-1A41-B35C-831AFD71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365126"/>
            <a:ext cx="8956109" cy="1325563"/>
          </a:xfrm>
        </p:spPr>
        <p:txBody>
          <a:bodyPr/>
          <a:lstStyle/>
          <a:p>
            <a:r>
              <a:rPr lang="fr-FR" dirty="0" smtClean="0"/>
              <a:t>Inscris toi au Service national universel !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7C9B85D-7D84-834C-B452-BB5B4954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825625"/>
            <a:ext cx="8635514" cy="17457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 smtClean="0"/>
              <a:t>Rendez-vous dès le </a:t>
            </a:r>
            <a:r>
              <a:rPr lang="fr-FR" sz="2400" dirty="0"/>
              <a:t>1er février sur le site Internet du SNU</a:t>
            </a:r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r>
              <a:rPr lang="fr-FR" sz="2400" u="sng" dirty="0" smtClean="0"/>
              <a:t>snu.gouv.fr</a:t>
            </a:r>
            <a:endParaRPr lang="fr-FR" sz="2400" dirty="0" smtClean="0"/>
          </a:p>
          <a:p>
            <a:pPr algn="ctr"/>
            <a:endParaRPr lang="fr-FR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4472C4">
                    <a:lumMod val="75000"/>
                  </a:srgbClr>
                </a:solidFill>
              </a:rPr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8" y="3571336"/>
            <a:ext cx="4031411" cy="226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88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CCF1D4C-27B5-DF4E-8B7C-04501FE7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0E91943A-2BA9-DA4D-A6A7-754986BBFB66}"/>
              </a:ext>
            </a:extLst>
          </p:cNvPr>
          <p:cNvSpPr txBox="1">
            <a:spLocks/>
          </p:cNvSpPr>
          <p:nvPr/>
        </p:nvSpPr>
        <p:spPr>
          <a:xfrm>
            <a:off x="1324258" y="3657600"/>
            <a:ext cx="5897726" cy="11304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E523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Contact : </a:t>
            </a:r>
            <a:b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 et prénom </a:t>
            </a:r>
            <a:b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adresse mél</a:t>
            </a:r>
            <a:b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11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site internet </a:t>
            </a:r>
          </a:p>
        </p:txBody>
      </p:sp>
    </p:spTree>
    <p:extLst>
      <p:ext uri="{BB962C8B-B14F-4D97-AF65-F5344CB8AC3E}">
        <p14:creationId xmlns="" xmlns:p14="http://schemas.microsoft.com/office/powerpoint/2010/main" val="37782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de présentation du SNU</a:t>
            </a:r>
            <a:endParaRPr lang="fr-FR" dirty="0"/>
          </a:p>
        </p:txBody>
      </p:sp>
      <p:pic>
        <p:nvPicPr>
          <p:cNvPr id="2053" name="Picture 5" descr="Résultat de recherche d'images pour &quot;service national universel clip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39" y="2300388"/>
            <a:ext cx="4774540" cy="2685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09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967885-35CA-1A41-B35C-831AFD71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du </a:t>
            </a:r>
            <a:r>
              <a:rPr lang="fr-FR" dirty="0" smtClean="0"/>
              <a:t>SNU</a:t>
            </a:r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8" y="1562004"/>
            <a:ext cx="8510664" cy="510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55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6" y="825785"/>
            <a:ext cx="8574298" cy="4531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5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967885-35CA-1A41-B35C-831AFD71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phase 1 : </a:t>
            </a:r>
            <a:r>
              <a:rPr lang="fr-FR" dirty="0" smtClean="0"/>
              <a:t>Le séjour </a:t>
            </a:r>
            <a:r>
              <a:rPr lang="fr-FR" dirty="0"/>
              <a:t>de cohésion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7C9B85D-7D84-834C-B452-BB5B4954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674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Le séjour de cohésion, de </a:t>
            </a:r>
            <a:r>
              <a:rPr lang="fr-FR" dirty="0"/>
              <a:t>12 </a:t>
            </a:r>
            <a:r>
              <a:rPr lang="fr-FR" dirty="0" smtClean="0"/>
              <a:t>jours, sera organisé, dans </a:t>
            </a:r>
            <a:r>
              <a:rPr lang="fr-FR" dirty="0"/>
              <a:t>un département autre que </a:t>
            </a:r>
            <a:r>
              <a:rPr lang="fr-FR" dirty="0" smtClean="0"/>
              <a:t>celui d’origine </a:t>
            </a:r>
            <a:r>
              <a:rPr lang="fr-FR" u="sng" dirty="0"/>
              <a:t>d</a:t>
            </a:r>
            <a:r>
              <a:rPr lang="fr-FR" u="sng" dirty="0" smtClean="0"/>
              <a:t>u 22 juin au 3 juillet 2020</a:t>
            </a:r>
            <a:r>
              <a:rPr lang="fr-FR" b="0" u="sng" dirty="0" smtClean="0"/>
              <a:t>,</a:t>
            </a:r>
            <a:endParaRPr lang="fr-FR" u="sng" dirty="0" smtClean="0"/>
          </a:p>
          <a:p>
            <a:pPr marL="914400" lvl="2" indent="0">
              <a:buClr>
                <a:srgbClr val="E52326"/>
              </a:buClr>
              <a:buNone/>
            </a:pPr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32" y="3679095"/>
            <a:ext cx="3010395" cy="200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1" y="2616302"/>
            <a:ext cx="3024516" cy="201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85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967885-35CA-1A41-B35C-831AFD71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fr-FR" dirty="0" smtClean="0"/>
              <a:t>Les contenus du séjour de cohésion </a:t>
            </a:r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782"/>
            <a:ext cx="9144000" cy="3690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2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967885-35CA-1A41-B35C-831AFD71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fr-FR" dirty="0" smtClean="0"/>
              <a:t>Organisation dans les centres SNU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7C9B85D-7D84-834C-B452-BB5B49542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Maisonnées </a:t>
            </a:r>
            <a:r>
              <a:rPr lang="fr-FR" dirty="0"/>
              <a:t>d’une dizaine de volontaires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 Dortoirs non </a:t>
            </a:r>
            <a:r>
              <a:rPr lang="fr-FR" dirty="0" smtClean="0"/>
              <a:t>mixtes</a:t>
            </a:r>
          </a:p>
          <a:p>
            <a:endParaRPr lang="fr-FR" dirty="0"/>
          </a:p>
          <a:p>
            <a:r>
              <a:rPr lang="fr-FR" dirty="0"/>
              <a:t> Expérience de la vie </a:t>
            </a:r>
            <a:r>
              <a:rPr lang="fr-FR" dirty="0" smtClean="0"/>
              <a:t>collective</a:t>
            </a:r>
          </a:p>
          <a:p>
            <a:endParaRPr lang="fr-FR" dirty="0"/>
          </a:p>
          <a:p>
            <a:r>
              <a:rPr lang="fr-FR" dirty="0"/>
              <a:t> Port d’une tenue </a:t>
            </a:r>
            <a:r>
              <a:rPr lang="fr-FR" dirty="0" smtClean="0"/>
              <a:t>commune</a:t>
            </a:r>
          </a:p>
          <a:p>
            <a:endParaRPr lang="fr-FR" dirty="0"/>
          </a:p>
          <a:p>
            <a:r>
              <a:rPr lang="fr-FR" dirty="0"/>
              <a:t> Temps dédiés </a:t>
            </a:r>
            <a:r>
              <a:rPr lang="fr-FR" dirty="0" smtClean="0"/>
              <a:t>à des pratiques </a:t>
            </a:r>
            <a:r>
              <a:rPr lang="fr-FR" dirty="0"/>
              <a:t>de </a:t>
            </a:r>
            <a:r>
              <a:rPr lang="fr-FR" dirty="0" smtClean="0"/>
              <a:t>démocratie interne</a:t>
            </a:r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00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6867525" y="1181100"/>
            <a:ext cx="2201579" cy="2085975"/>
          </a:xfrm>
          <a:prstGeom prst="ellipse">
            <a:avLst/>
          </a:prstGeom>
          <a:solidFill>
            <a:srgbClr val="F79646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Equipe de soutien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Intendant</a:t>
            </a:r>
            <a:b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Référent sanitaire</a:t>
            </a:r>
            <a:b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Référent sport et cohésion </a:t>
            </a:r>
          </a:p>
        </p:txBody>
      </p:sp>
      <p:sp>
        <p:nvSpPr>
          <p:cNvPr id="5" name="Espace réservé du numéro de diapositive 2"/>
          <p:cNvSpPr txBox="1">
            <a:spLocks/>
          </p:cNvSpPr>
          <p:nvPr/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6685B-2977-D546-9E3D-3CA676A47F0C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="" xmlns:p14="http://schemas.microsoft.com/office/powerpoint/2010/main" val="1120098177"/>
              </p:ext>
            </p:extLst>
          </p:nvPr>
        </p:nvGraphicFramePr>
        <p:xfrm>
          <a:off x="-57150" y="1476376"/>
          <a:ext cx="7662862" cy="386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16175" y="5625584"/>
            <a:ext cx="80754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Pour 200 volontaires : 34 cadres, soit plus d’1 cadre pour 6 volontaires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xmlns="" id="{DD967885-35CA-1A41-B35C-831AFD71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102"/>
            <a:ext cx="7886700" cy="1325563"/>
          </a:xfrm>
        </p:spPr>
        <p:txBody>
          <a:bodyPr/>
          <a:lstStyle/>
          <a:p>
            <a:r>
              <a:rPr lang="fr-FR" dirty="0" smtClean="0"/>
              <a:t>Encadrement des volontaires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9028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F04645A-CB5F-3F41-A4A8-EA4D81489601}"/>
              </a:ext>
            </a:extLst>
          </p:cNvPr>
          <p:cNvSpPr txBox="1">
            <a:spLocks/>
          </p:cNvSpPr>
          <p:nvPr/>
        </p:nvSpPr>
        <p:spPr>
          <a:xfrm>
            <a:off x="2000051" y="6356351"/>
            <a:ext cx="4073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4472C4">
                    <a:lumMod val="75000"/>
                  </a:srgbClr>
                </a:solidFill>
              </a:rPr>
              <a:t>Service national universel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2B9E448-3FFF-8E49-93FF-930D230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C95BDDB-B222-9F43-B6CF-C5B03E10B4D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DD967885-35CA-1A41-B35C-831AFD71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45" y="2659663"/>
            <a:ext cx="3261863" cy="1325563"/>
          </a:xfrm>
        </p:spPr>
        <p:txBody>
          <a:bodyPr/>
          <a:lstStyle/>
          <a:p>
            <a:r>
              <a:rPr lang="fr-FR" dirty="0" smtClean="0"/>
              <a:t>Vos questions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8" y="0"/>
            <a:ext cx="522514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11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</TotalTime>
  <Words>251</Words>
  <Application>Microsoft Office PowerPoint</Application>
  <PresentationFormat>Affichage à l'écran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Thème Office</vt:lpstr>
      <vt:lpstr>1_Thème Office</vt:lpstr>
      <vt:lpstr>2_Thème Office</vt:lpstr>
      <vt:lpstr>15_Thème Office</vt:lpstr>
      <vt:lpstr>16_Thème Office</vt:lpstr>
      <vt:lpstr>Diapositive 1</vt:lpstr>
      <vt:lpstr>Vidéo de présentation du SNU</vt:lpstr>
      <vt:lpstr>Les objectifs du SNU</vt:lpstr>
      <vt:lpstr>Diapositive 4</vt:lpstr>
      <vt:lpstr>La phase 1 : Le séjour de cohésion </vt:lpstr>
      <vt:lpstr>Les contenus du séjour de cohésion </vt:lpstr>
      <vt:lpstr>Organisation dans les centres SNU</vt:lpstr>
      <vt:lpstr>Encadrement des volontaires</vt:lpstr>
      <vt:lpstr>Vos questions</vt:lpstr>
      <vt:lpstr>Diapositive 10</vt:lpstr>
      <vt:lpstr>La phase 3 : l’engagement volontaire</vt:lpstr>
      <vt:lpstr>Inscris toi au Service national universel !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flouvel</cp:lastModifiedBy>
  <cp:revision>35</cp:revision>
  <dcterms:created xsi:type="dcterms:W3CDTF">2019-12-13T14:48:45Z</dcterms:created>
  <dcterms:modified xsi:type="dcterms:W3CDTF">2020-02-03T10:33:29Z</dcterms:modified>
</cp:coreProperties>
</file>